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5"/>
  </p:sldMasterIdLst>
  <p:notesMasterIdLst>
    <p:notesMasterId r:id="rId10"/>
  </p:notesMasterIdLst>
  <p:sldIdLst>
    <p:sldId id="256" r:id="rId6"/>
    <p:sldId id="257" r:id="rId7"/>
    <p:sldId id="258" r:id="rId8"/>
    <p:sldId id="259" r:id="rId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1" roundtripDataSignature="AMtx7min1uwE1SkxOzPZNwS0dXjBRknR+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customschemas.google.com/relationships/presentationmetadata" Target="metadata"/><Relationship Id="rId5" Type="http://schemas.openxmlformats.org/officeDocument/2006/relationships/slideMaster" Target="slideMasters/slideMaster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ndenberghe Wim" userId="df099b29-6517-4be0-8b7e-ffd4bd156a53" providerId="ADAL" clId="{08EA24E4-924E-4BE7-858F-DC3BB7A97ADF}"/>
    <pc:docChg chg="undo custSel modSld">
      <pc:chgData name="Vandenberghe Wim" userId="df099b29-6517-4be0-8b7e-ffd4bd156a53" providerId="ADAL" clId="{08EA24E4-924E-4BE7-858F-DC3BB7A97ADF}" dt="2026-07-08T14:16:48.545" v="12" actId="20577"/>
      <pc:docMkLst>
        <pc:docMk/>
      </pc:docMkLst>
      <pc:sldChg chg="modSp mod">
        <pc:chgData name="Vandenberghe Wim" userId="df099b29-6517-4be0-8b7e-ffd4bd156a53" providerId="ADAL" clId="{08EA24E4-924E-4BE7-858F-DC3BB7A97ADF}" dt="2026-07-08T14:16:48.545" v="12" actId="20577"/>
        <pc:sldMkLst>
          <pc:docMk/>
          <pc:sldMk cId="0" sldId="256"/>
        </pc:sldMkLst>
        <pc:spChg chg="mod">
          <ac:chgData name="Vandenberghe Wim" userId="df099b29-6517-4be0-8b7e-ffd4bd156a53" providerId="ADAL" clId="{08EA24E4-924E-4BE7-858F-DC3BB7A97ADF}" dt="2026-07-08T14:16:48.545" v="12" actId="20577"/>
          <ac:spMkLst>
            <pc:docMk/>
            <pc:sldMk cId="0" sldId="256"/>
            <ac:spMk id="10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3" name="Google Shape;10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2" name="Google Shape;11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nl-BE"/>
              <a:t>In this option, the Service Provider assumes the role of Controller. In that case, AWV will conclude a protocol with the Service Provider once. After that, the Service Provider can start serving different customers. Each of these customers is also considered as a Controller, for which Service Provider is a processor. In order to establish this relationship, the Service Provider enters into a separate processor agreement with each customer.</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nl-BE"/>
              <a:t>The advantage of this option is that a protocol only needs to be closed once. The disadvantage is that this model could be more difficult to accept for police DPOs than option 2.</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2e80b78b503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g2e80b78b503_1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nl-BE"/>
              <a:t>Under this option, the Service Provider does not assume the role of Controller. In that case, AWV must conclude a protocol directly with each new customer of the Service Provider (which is regarded as the Controller of its own data). The role of the Service Provider is limited to that of processor for its customer. In order to establish this relationship, the Service Provider enters into a separate processor agreement with each customer.</a:t>
            </a:r>
            <a:endParaRPr/>
          </a:p>
          <a:p>
            <a:pPr marL="158750" marR="0" lvl="0" indent="0" algn="l" rtl="0">
              <a:lnSpc>
                <a:spcPct val="100000"/>
              </a:lnSpc>
              <a:spcBef>
                <a:spcPts val="0"/>
              </a:spcBef>
              <a:spcAft>
                <a:spcPts val="0"/>
              </a:spcAft>
              <a:buClr>
                <a:srgbClr val="000000"/>
              </a:buClr>
              <a:buSzPts val="1100"/>
              <a:buFont typeface="Arial"/>
              <a:buNone/>
            </a:pPr>
            <a:endParaRPr/>
          </a:p>
          <a:p>
            <a:pPr marL="158750" marR="0" lvl="0" indent="0" algn="l" rtl="0">
              <a:lnSpc>
                <a:spcPct val="100000"/>
              </a:lnSpc>
              <a:spcBef>
                <a:spcPts val="0"/>
              </a:spcBef>
              <a:spcAft>
                <a:spcPts val="0"/>
              </a:spcAft>
              <a:buClr>
                <a:srgbClr val="000000"/>
              </a:buClr>
              <a:buSzPts val="1100"/>
              <a:buFont typeface="Arial"/>
              <a:buNone/>
            </a:pPr>
            <a:r>
              <a:rPr lang="nl-BE"/>
              <a:t>The disadvantage of this over option 1 is that for each new customer of the Service Provider a separate protocol must be concluded between AWV and that customer before the start of the service. It takes time and effort. The advantage of this is that this model could be easier to accept for DPOs of police services, for example, because in this case a protocol on privacy sensitive data is concluded between two government entities. </a:t>
            </a:r>
            <a:endParaRPr/>
          </a:p>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type="title">
  <p:cSld name="TITLE">
    <p:spTree>
      <p:nvGrpSpPr>
        <p:cNvPr id="1" name="Shape 12"/>
        <p:cNvGrpSpPr/>
        <p:nvPr/>
      </p:nvGrpSpPr>
      <p:grpSpPr>
        <a:xfrm>
          <a:off x="0" y="0"/>
          <a:ext cx="0" cy="0"/>
          <a:chOff x="0" y="0"/>
          <a:chExt cx="0" cy="0"/>
        </a:xfrm>
      </p:grpSpPr>
      <p:sp>
        <p:nvSpPr>
          <p:cNvPr id="13" name="Google Shape;13;p19"/>
          <p:cNvSpPr/>
          <p:nvPr/>
        </p:nvSpPr>
        <p:spPr>
          <a:xfrm>
            <a:off x="0" y="0"/>
            <a:ext cx="12193201"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19"/>
          <p:cNvSpPr/>
          <p:nvPr/>
        </p:nvSpPr>
        <p:spPr>
          <a:xfrm flipH="1">
            <a:off x="0" y="5220000"/>
            <a:ext cx="12191999" cy="1440000"/>
          </a:xfrm>
          <a:prstGeom prst="rtTriangle">
            <a:avLst/>
          </a:prstGeom>
          <a:solidFill>
            <a:srgbClr val="F4F4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 name="Google Shape;15;p19"/>
          <p:cNvSpPr/>
          <p:nvPr/>
        </p:nvSpPr>
        <p:spPr>
          <a:xfrm>
            <a:off x="0" y="6659880"/>
            <a:ext cx="12192000" cy="198120"/>
          </a:xfrm>
          <a:prstGeom prst="rect">
            <a:avLst/>
          </a:prstGeom>
          <a:solidFill>
            <a:srgbClr val="F4F4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 name="Google Shape;16;p19"/>
          <p:cNvSpPr/>
          <p:nvPr/>
        </p:nvSpPr>
        <p:spPr>
          <a:xfrm rot="-5400000" flipH="1">
            <a:off x="10498522" y="584639"/>
            <a:ext cx="2278117" cy="1108839"/>
          </a:xfrm>
          <a:prstGeom prst="rtTriangle">
            <a:avLst/>
          </a:prstGeom>
          <a:solidFill>
            <a:srgbClr val="F4F4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 name="Google Shape;17;p19"/>
          <p:cNvSpPr txBox="1">
            <a:spLocks noGrp="1"/>
          </p:cNvSpPr>
          <p:nvPr>
            <p:ph type="ctrTitle"/>
          </p:nvPr>
        </p:nvSpPr>
        <p:spPr>
          <a:xfrm>
            <a:off x="972000" y="1584000"/>
            <a:ext cx="9215940" cy="1655762"/>
          </a:xfrm>
          <a:prstGeom prst="rect">
            <a:avLst/>
          </a:prstGeom>
          <a:noFill/>
          <a:ln>
            <a:noFill/>
          </a:ln>
        </p:spPr>
        <p:txBody>
          <a:bodyPr spcFirstLastPara="1" wrap="square" lIns="0" tIns="0" rIns="0" bIns="0" anchor="b" anchorCtr="0">
            <a:noAutofit/>
          </a:bodyPr>
          <a:lstStyle>
            <a:lvl1pPr lvl="0" algn="l">
              <a:lnSpc>
                <a:spcPct val="80000"/>
              </a:lnSpc>
              <a:spcBef>
                <a:spcPts val="0"/>
              </a:spcBef>
              <a:spcAft>
                <a:spcPts val="0"/>
              </a:spcAft>
              <a:buClr>
                <a:schemeClr val="dk1"/>
              </a:buClr>
              <a:buSzPts val="10000"/>
              <a:buFont typeface="Calibri"/>
              <a:buNone/>
              <a:defRPr sz="10000" b="1" i="0" u="none">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9"/>
          <p:cNvSpPr txBox="1">
            <a:spLocks noGrp="1"/>
          </p:cNvSpPr>
          <p:nvPr>
            <p:ph type="subTitle" idx="1"/>
          </p:nvPr>
        </p:nvSpPr>
        <p:spPr>
          <a:xfrm>
            <a:off x="972000" y="3183437"/>
            <a:ext cx="9216000" cy="1655762"/>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Clr>
                <a:schemeClr val="dk1"/>
              </a:buClr>
              <a:buSzPts val="7500"/>
              <a:buNone/>
              <a:defRPr sz="7500" b="0" i="0" u="none">
                <a:solidFill>
                  <a:schemeClr val="dk1"/>
                </a:solidFill>
                <a:latin typeface="Calibri"/>
                <a:ea typeface="Calibri"/>
                <a:cs typeface="Calibri"/>
                <a:sym typeface="Calibri"/>
              </a:defRPr>
            </a:lvl1pPr>
            <a:lvl2pPr lvl="1" algn="ctr">
              <a:lnSpc>
                <a:spcPct val="100000"/>
              </a:lnSpc>
              <a:spcBef>
                <a:spcPts val="450"/>
              </a:spcBef>
              <a:spcAft>
                <a:spcPts val="0"/>
              </a:spcAft>
              <a:buClr>
                <a:schemeClr val="dk1"/>
              </a:buClr>
              <a:buSzPts val="2000"/>
              <a:buNone/>
              <a:defRPr sz="2000"/>
            </a:lvl2pPr>
            <a:lvl3pPr lvl="2" algn="ctr">
              <a:lnSpc>
                <a:spcPct val="100000"/>
              </a:lnSpc>
              <a:spcBef>
                <a:spcPts val="450"/>
              </a:spcBef>
              <a:spcAft>
                <a:spcPts val="0"/>
              </a:spcAft>
              <a:buClr>
                <a:schemeClr val="dk1"/>
              </a:buClr>
              <a:buSzPts val="1800"/>
              <a:buNone/>
              <a:defRPr sz="1800"/>
            </a:lvl3pPr>
            <a:lvl4pPr lvl="3" algn="ctr">
              <a:lnSpc>
                <a:spcPct val="100000"/>
              </a:lnSpc>
              <a:spcBef>
                <a:spcPts val="450"/>
              </a:spcBef>
              <a:spcAft>
                <a:spcPts val="0"/>
              </a:spcAft>
              <a:buClr>
                <a:schemeClr val="dk1"/>
              </a:buClr>
              <a:buSzPts val="1600"/>
              <a:buNone/>
              <a:defRPr sz="1600"/>
            </a:lvl4pPr>
            <a:lvl5pPr lvl="4" algn="ctr">
              <a:lnSpc>
                <a:spcPct val="100000"/>
              </a:lnSpc>
              <a:spcBef>
                <a:spcPts val="45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19" name="Google Shape;19;p19"/>
          <p:cNvPicPr preferRelativeResize="0"/>
          <p:nvPr/>
        </p:nvPicPr>
        <p:blipFill rotWithShape="1">
          <a:blip r:embed="rId2">
            <a:alphaModFix/>
          </a:blip>
          <a:srcRect/>
          <a:stretch/>
        </p:blipFill>
        <p:spPr>
          <a:xfrm>
            <a:off x="11589546" y="123825"/>
            <a:ext cx="507204" cy="761933"/>
          </a:xfrm>
          <a:prstGeom prst="rect">
            <a:avLst/>
          </a:prstGeom>
          <a:noFill/>
          <a:ln>
            <a:noFill/>
          </a:ln>
        </p:spPr>
      </p:pic>
      <p:pic>
        <p:nvPicPr>
          <p:cNvPr id="20" name="Google Shape;20;p19"/>
          <p:cNvPicPr preferRelativeResize="0"/>
          <p:nvPr/>
        </p:nvPicPr>
        <p:blipFill rotWithShape="1">
          <a:blip r:embed="rId3">
            <a:alphaModFix/>
          </a:blip>
          <a:srcRect/>
          <a:stretch/>
        </p:blipFill>
        <p:spPr>
          <a:xfrm>
            <a:off x="9243060" y="5949003"/>
            <a:ext cx="2430780" cy="39776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ntro en 3 Objecten">
  <p:cSld name="Intro en 3 Objecten">
    <p:spTree>
      <p:nvGrpSpPr>
        <p:cNvPr id="1" name="Shape 68"/>
        <p:cNvGrpSpPr/>
        <p:nvPr/>
      </p:nvGrpSpPr>
      <p:grpSpPr>
        <a:xfrm>
          <a:off x="0" y="0"/>
          <a:ext cx="0" cy="0"/>
          <a:chOff x="0" y="0"/>
          <a:chExt cx="0" cy="0"/>
        </a:xfrm>
      </p:grpSpPr>
      <p:sp>
        <p:nvSpPr>
          <p:cNvPr id="69" name="Google Shape;69;p33"/>
          <p:cNvSpPr txBox="1">
            <a:spLocks noGrp="1"/>
          </p:cNvSpPr>
          <p:nvPr>
            <p:ph type="title"/>
          </p:nvPr>
        </p:nvSpPr>
        <p:spPr>
          <a:xfrm>
            <a:off x="2194560" y="670560"/>
            <a:ext cx="8065440" cy="147828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000"/>
              <a:buFont typeface="Calibri"/>
              <a:buNone/>
              <a:defRPr sz="3000" b="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3"/>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3"/>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33"/>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
        <p:nvSpPr>
          <p:cNvPr id="73" name="Google Shape;73;p33"/>
          <p:cNvSpPr txBox="1">
            <a:spLocks noGrp="1"/>
          </p:cNvSpPr>
          <p:nvPr>
            <p:ph type="body" idx="1"/>
          </p:nvPr>
        </p:nvSpPr>
        <p:spPr>
          <a:xfrm>
            <a:off x="2194560" y="2917020"/>
            <a:ext cx="2232660" cy="327042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2200"/>
              <a:buNone/>
              <a:defRPr sz="2200" b="1">
                <a:solidFill>
                  <a:schemeClr val="dk1"/>
                </a:solidFill>
              </a:defRPr>
            </a:lvl1pPr>
            <a:lvl2pPr marL="914400" lvl="1" indent="-228600" algn="l">
              <a:lnSpc>
                <a:spcPct val="100000"/>
              </a:lnSpc>
              <a:spcBef>
                <a:spcPts val="450"/>
              </a:spcBef>
              <a:spcAft>
                <a:spcPts val="0"/>
              </a:spcAft>
              <a:buClr>
                <a:schemeClr val="dk1"/>
              </a:buClr>
              <a:buSzPts val="1400"/>
              <a:buNone/>
              <a:defRPr sz="1400">
                <a:solidFill>
                  <a:schemeClr val="dk1"/>
                </a:solidFill>
              </a:defRPr>
            </a:lvl2pPr>
            <a:lvl3pPr marL="1371600" lvl="2" indent="-317500" algn="l">
              <a:lnSpc>
                <a:spcPct val="100000"/>
              </a:lnSpc>
              <a:spcBef>
                <a:spcPts val="450"/>
              </a:spcBef>
              <a:spcAft>
                <a:spcPts val="0"/>
              </a:spcAft>
              <a:buClr>
                <a:schemeClr val="dk1"/>
              </a:buClr>
              <a:buSzPts val="1400"/>
              <a:buChar char="•"/>
              <a:defRPr sz="1400">
                <a:solidFill>
                  <a:schemeClr val="dk1"/>
                </a:solidFill>
              </a:defRPr>
            </a:lvl3pPr>
            <a:lvl4pPr marL="1828800" lvl="3" indent="-317500" algn="l">
              <a:lnSpc>
                <a:spcPct val="100000"/>
              </a:lnSpc>
              <a:spcBef>
                <a:spcPts val="450"/>
              </a:spcBef>
              <a:spcAft>
                <a:spcPts val="0"/>
              </a:spcAft>
              <a:buClr>
                <a:schemeClr val="dk1"/>
              </a:buClr>
              <a:buSzPts val="1400"/>
              <a:buChar char="•"/>
              <a:defRPr sz="1400">
                <a:solidFill>
                  <a:schemeClr val="dk1"/>
                </a:solidFill>
              </a:defRPr>
            </a:lvl4pPr>
            <a:lvl5pPr marL="2286000" lvl="4" indent="-317500" algn="l">
              <a:lnSpc>
                <a:spcPct val="100000"/>
              </a:lnSpc>
              <a:spcBef>
                <a:spcPts val="450"/>
              </a:spcBef>
              <a:spcAft>
                <a:spcPts val="0"/>
              </a:spcAft>
              <a:buClr>
                <a:schemeClr val="dk1"/>
              </a:buClr>
              <a:buSzPts val="1400"/>
              <a:buChar char="•"/>
              <a:defRPr sz="1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4" name="Google Shape;74;p33"/>
          <p:cNvPicPr preferRelativeResize="0"/>
          <p:nvPr/>
        </p:nvPicPr>
        <p:blipFill rotWithShape="1">
          <a:blip r:embed="rId2">
            <a:alphaModFix/>
          </a:blip>
          <a:srcRect l="41006" t="-7598" b="-4"/>
          <a:stretch/>
        </p:blipFill>
        <p:spPr>
          <a:xfrm>
            <a:off x="0" y="2390775"/>
            <a:ext cx="12189266" cy="77818"/>
          </a:xfrm>
          <a:prstGeom prst="rect">
            <a:avLst/>
          </a:prstGeom>
          <a:noFill/>
          <a:ln>
            <a:noFill/>
          </a:ln>
        </p:spPr>
      </p:pic>
      <p:sp>
        <p:nvSpPr>
          <p:cNvPr id="75" name="Google Shape;75;p33"/>
          <p:cNvSpPr txBox="1">
            <a:spLocks noGrp="1"/>
          </p:cNvSpPr>
          <p:nvPr>
            <p:ph type="body" idx="2"/>
          </p:nvPr>
        </p:nvSpPr>
        <p:spPr>
          <a:xfrm>
            <a:off x="4978303" y="2917020"/>
            <a:ext cx="2232660" cy="327042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2200"/>
              <a:buNone/>
              <a:defRPr sz="2200" b="1">
                <a:solidFill>
                  <a:schemeClr val="dk1"/>
                </a:solidFill>
              </a:defRPr>
            </a:lvl1pPr>
            <a:lvl2pPr marL="914400" lvl="1" indent="-228600" algn="l">
              <a:lnSpc>
                <a:spcPct val="100000"/>
              </a:lnSpc>
              <a:spcBef>
                <a:spcPts val="450"/>
              </a:spcBef>
              <a:spcAft>
                <a:spcPts val="0"/>
              </a:spcAft>
              <a:buClr>
                <a:schemeClr val="dk1"/>
              </a:buClr>
              <a:buSzPts val="1400"/>
              <a:buNone/>
              <a:defRPr sz="1400">
                <a:solidFill>
                  <a:schemeClr val="dk1"/>
                </a:solidFill>
              </a:defRPr>
            </a:lvl2pPr>
            <a:lvl3pPr marL="1371600" lvl="2" indent="-317500" algn="l">
              <a:lnSpc>
                <a:spcPct val="100000"/>
              </a:lnSpc>
              <a:spcBef>
                <a:spcPts val="450"/>
              </a:spcBef>
              <a:spcAft>
                <a:spcPts val="0"/>
              </a:spcAft>
              <a:buClr>
                <a:schemeClr val="dk1"/>
              </a:buClr>
              <a:buSzPts val="1400"/>
              <a:buChar char="•"/>
              <a:defRPr sz="1400">
                <a:solidFill>
                  <a:schemeClr val="dk1"/>
                </a:solidFill>
              </a:defRPr>
            </a:lvl3pPr>
            <a:lvl4pPr marL="1828800" lvl="3" indent="-317500" algn="l">
              <a:lnSpc>
                <a:spcPct val="100000"/>
              </a:lnSpc>
              <a:spcBef>
                <a:spcPts val="450"/>
              </a:spcBef>
              <a:spcAft>
                <a:spcPts val="0"/>
              </a:spcAft>
              <a:buClr>
                <a:schemeClr val="dk1"/>
              </a:buClr>
              <a:buSzPts val="1400"/>
              <a:buChar char="•"/>
              <a:defRPr sz="1400">
                <a:solidFill>
                  <a:schemeClr val="dk1"/>
                </a:solidFill>
              </a:defRPr>
            </a:lvl4pPr>
            <a:lvl5pPr marL="2286000" lvl="4" indent="-317500" algn="l">
              <a:lnSpc>
                <a:spcPct val="100000"/>
              </a:lnSpc>
              <a:spcBef>
                <a:spcPts val="450"/>
              </a:spcBef>
              <a:spcAft>
                <a:spcPts val="0"/>
              </a:spcAft>
              <a:buClr>
                <a:schemeClr val="dk1"/>
              </a:buClr>
              <a:buSzPts val="1400"/>
              <a:buChar char="•"/>
              <a:defRPr sz="1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3"/>
          <p:cNvSpPr txBox="1">
            <a:spLocks noGrp="1"/>
          </p:cNvSpPr>
          <p:nvPr>
            <p:ph type="body" idx="3"/>
          </p:nvPr>
        </p:nvSpPr>
        <p:spPr>
          <a:xfrm>
            <a:off x="7764780" y="2917020"/>
            <a:ext cx="2232660" cy="327042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2200"/>
              <a:buNone/>
              <a:defRPr sz="2200" b="1">
                <a:solidFill>
                  <a:schemeClr val="dk1"/>
                </a:solidFill>
              </a:defRPr>
            </a:lvl1pPr>
            <a:lvl2pPr marL="914400" lvl="1" indent="-228600" algn="l">
              <a:lnSpc>
                <a:spcPct val="100000"/>
              </a:lnSpc>
              <a:spcBef>
                <a:spcPts val="450"/>
              </a:spcBef>
              <a:spcAft>
                <a:spcPts val="0"/>
              </a:spcAft>
              <a:buClr>
                <a:schemeClr val="dk1"/>
              </a:buClr>
              <a:buSzPts val="1400"/>
              <a:buNone/>
              <a:defRPr sz="1400">
                <a:solidFill>
                  <a:schemeClr val="dk1"/>
                </a:solidFill>
              </a:defRPr>
            </a:lvl2pPr>
            <a:lvl3pPr marL="1371600" lvl="2" indent="-317500" algn="l">
              <a:lnSpc>
                <a:spcPct val="100000"/>
              </a:lnSpc>
              <a:spcBef>
                <a:spcPts val="450"/>
              </a:spcBef>
              <a:spcAft>
                <a:spcPts val="0"/>
              </a:spcAft>
              <a:buClr>
                <a:schemeClr val="dk1"/>
              </a:buClr>
              <a:buSzPts val="1400"/>
              <a:buChar char="•"/>
              <a:defRPr sz="1400">
                <a:solidFill>
                  <a:schemeClr val="dk1"/>
                </a:solidFill>
              </a:defRPr>
            </a:lvl3pPr>
            <a:lvl4pPr marL="1828800" lvl="3" indent="-317500" algn="l">
              <a:lnSpc>
                <a:spcPct val="100000"/>
              </a:lnSpc>
              <a:spcBef>
                <a:spcPts val="450"/>
              </a:spcBef>
              <a:spcAft>
                <a:spcPts val="0"/>
              </a:spcAft>
              <a:buClr>
                <a:schemeClr val="dk1"/>
              </a:buClr>
              <a:buSzPts val="1400"/>
              <a:buChar char="•"/>
              <a:defRPr sz="1400">
                <a:solidFill>
                  <a:schemeClr val="dk1"/>
                </a:solidFill>
              </a:defRPr>
            </a:lvl4pPr>
            <a:lvl5pPr marL="2286000" lvl="4" indent="-317500" algn="l">
              <a:lnSpc>
                <a:spcPct val="100000"/>
              </a:lnSpc>
              <a:spcBef>
                <a:spcPts val="450"/>
              </a:spcBef>
              <a:spcAft>
                <a:spcPts val="0"/>
              </a:spcAft>
              <a:buClr>
                <a:schemeClr val="dk1"/>
              </a:buClr>
              <a:buSzPts val="1400"/>
              <a:buChar char="•"/>
              <a:defRPr sz="1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Headers en Beeld links">
  <p:cSld name="Headers en Beeld links">
    <p:spTree>
      <p:nvGrpSpPr>
        <p:cNvPr id="1" name="Shape 77"/>
        <p:cNvGrpSpPr/>
        <p:nvPr/>
      </p:nvGrpSpPr>
      <p:grpSpPr>
        <a:xfrm>
          <a:off x="0" y="0"/>
          <a:ext cx="0" cy="0"/>
          <a:chOff x="0" y="0"/>
          <a:chExt cx="0" cy="0"/>
        </a:xfrm>
      </p:grpSpPr>
      <p:sp>
        <p:nvSpPr>
          <p:cNvPr id="78" name="Google Shape;78;p35"/>
          <p:cNvSpPr>
            <a:spLocks noGrp="1"/>
          </p:cNvSpPr>
          <p:nvPr>
            <p:ph type="pic" idx="2"/>
          </p:nvPr>
        </p:nvSpPr>
        <p:spPr>
          <a:xfrm>
            <a:off x="2" y="0"/>
            <a:ext cx="5698657" cy="6858001"/>
          </a:xfrm>
          <a:prstGeom prst="rect">
            <a:avLst/>
          </a:prstGeom>
          <a:noFill/>
          <a:ln>
            <a:noFill/>
          </a:ln>
        </p:spPr>
      </p:sp>
      <p:sp>
        <p:nvSpPr>
          <p:cNvPr id="79" name="Google Shape;79;p35"/>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5"/>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35"/>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
        <p:nvSpPr>
          <p:cNvPr id="82" name="Google Shape;82;p35"/>
          <p:cNvSpPr txBox="1">
            <a:spLocks noGrp="1"/>
          </p:cNvSpPr>
          <p:nvPr>
            <p:ph type="title"/>
          </p:nvPr>
        </p:nvSpPr>
        <p:spPr>
          <a:xfrm>
            <a:off x="5343524" y="559558"/>
            <a:ext cx="5122069"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4200"/>
              <a:buFont typeface="Calibri"/>
              <a:buNone/>
              <a:defRPr sz="42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5"/>
          <p:cNvSpPr txBox="1">
            <a:spLocks noGrp="1"/>
          </p:cNvSpPr>
          <p:nvPr>
            <p:ph type="body" idx="1"/>
          </p:nvPr>
        </p:nvSpPr>
        <p:spPr>
          <a:xfrm>
            <a:off x="5343525" y="1973872"/>
            <a:ext cx="5122069" cy="3717244"/>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3000"/>
              <a:buNone/>
              <a:defRPr sz="3000">
                <a:solidFill>
                  <a:schemeClr val="dk1"/>
                </a:solidFill>
              </a:defRPr>
            </a:lvl1pPr>
            <a:lvl2pPr marL="914400" lvl="1" indent="-228600" algn="l">
              <a:lnSpc>
                <a:spcPct val="100000"/>
              </a:lnSpc>
              <a:spcBef>
                <a:spcPts val="1400"/>
              </a:spcBef>
              <a:spcAft>
                <a:spcPts val="0"/>
              </a:spcAft>
              <a:buClr>
                <a:schemeClr val="dk1"/>
              </a:buClr>
              <a:buSzPts val="2100"/>
              <a:buNone/>
              <a:defRPr sz="2100" b="1">
                <a:solidFill>
                  <a:schemeClr val="dk1"/>
                </a:solidFill>
              </a:defRPr>
            </a:lvl2pPr>
            <a:lvl3pPr marL="1371600" lvl="2" indent="-228600" algn="l">
              <a:lnSpc>
                <a:spcPct val="100000"/>
              </a:lnSpc>
              <a:spcBef>
                <a:spcPts val="1200"/>
              </a:spcBef>
              <a:spcAft>
                <a:spcPts val="0"/>
              </a:spcAft>
              <a:buClr>
                <a:schemeClr val="dk1"/>
              </a:buClr>
              <a:buSzPts val="1500"/>
              <a:buNone/>
              <a:defRPr sz="1500" b="1">
                <a:solidFill>
                  <a:schemeClr val="dk1"/>
                </a:solidFill>
              </a:defRPr>
            </a:lvl3pPr>
            <a:lvl4pPr marL="1828800" lvl="3" indent="-228600" algn="l">
              <a:lnSpc>
                <a:spcPct val="100000"/>
              </a:lnSpc>
              <a:spcBef>
                <a:spcPts val="900"/>
              </a:spcBef>
              <a:spcAft>
                <a:spcPts val="0"/>
              </a:spcAft>
              <a:buClr>
                <a:schemeClr val="dk1"/>
              </a:buClr>
              <a:buSzPts val="1500"/>
              <a:buNone/>
              <a:defRPr sz="1500">
                <a:solidFill>
                  <a:schemeClr val="dk1"/>
                </a:solidFill>
              </a:defRPr>
            </a:lvl4pPr>
            <a:lvl5pPr marL="2286000" lvl="4" indent="-228600" algn="l">
              <a:lnSpc>
                <a:spcPct val="100000"/>
              </a:lnSpc>
              <a:spcBef>
                <a:spcPts val="450"/>
              </a:spcBef>
              <a:spcAft>
                <a:spcPts val="0"/>
              </a:spcAft>
              <a:buClr>
                <a:schemeClr val="dk1"/>
              </a:buClr>
              <a:buSzPts val="1300"/>
              <a:buNone/>
              <a:defRPr>
                <a:solidFill>
                  <a:schemeClr val="dk1"/>
                </a:solidFill>
              </a:defRPr>
            </a:lvl5pPr>
            <a:lvl6pPr marL="2743200" lvl="5" indent="-228600" algn="l">
              <a:lnSpc>
                <a:spcPct val="90000"/>
              </a:lnSpc>
              <a:spcBef>
                <a:spcPts val="500"/>
              </a:spcBef>
              <a:spcAft>
                <a:spcPts val="0"/>
              </a:spcAft>
              <a:buClr>
                <a:schemeClr val="dk1"/>
              </a:buClr>
              <a:buSzPts val="1300"/>
              <a:buNone/>
              <a:defRPr sz="1300"/>
            </a:lvl6pPr>
            <a:lvl7pPr marL="3200400" lvl="6" indent="-228600" algn="l">
              <a:lnSpc>
                <a:spcPct val="90000"/>
              </a:lnSpc>
              <a:spcBef>
                <a:spcPts val="500"/>
              </a:spcBef>
              <a:spcAft>
                <a:spcPts val="0"/>
              </a:spcAft>
              <a:buClr>
                <a:schemeClr val="dk1"/>
              </a:buClr>
              <a:buSzPts val="1300"/>
              <a:buNone/>
              <a:defRPr sz="1300" b="1"/>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el en meerdere Tekstobjecten">
  <p:cSld name="Titel en meerdere Tekstobjecten">
    <p:spTree>
      <p:nvGrpSpPr>
        <p:cNvPr id="1" name="Shape 84"/>
        <p:cNvGrpSpPr/>
        <p:nvPr/>
      </p:nvGrpSpPr>
      <p:grpSpPr>
        <a:xfrm>
          <a:off x="0" y="0"/>
          <a:ext cx="0" cy="0"/>
          <a:chOff x="0" y="0"/>
          <a:chExt cx="0" cy="0"/>
        </a:xfrm>
      </p:grpSpPr>
      <p:sp>
        <p:nvSpPr>
          <p:cNvPr id="85" name="Google Shape;85;p36"/>
          <p:cNvSpPr txBox="1">
            <a:spLocks noGrp="1"/>
          </p:cNvSpPr>
          <p:nvPr>
            <p:ph type="title"/>
          </p:nvPr>
        </p:nvSpPr>
        <p:spPr>
          <a:xfrm>
            <a:off x="2194560" y="670560"/>
            <a:ext cx="8065440" cy="885395"/>
          </a:xfrm>
          <a:prstGeom prst="rect">
            <a:avLst/>
          </a:prstGeom>
          <a:noFill/>
          <a:ln>
            <a:noFill/>
          </a:ln>
        </p:spPr>
        <p:txBody>
          <a:bodyPr spcFirstLastPara="1" wrap="square" lIns="0" tIns="0" rIns="0" bIns="0" anchor="t" anchorCtr="0">
            <a:noAutofit/>
          </a:bodyPr>
          <a:lstStyle>
            <a:lvl1pPr lvl="0" algn="ctr">
              <a:lnSpc>
                <a:spcPct val="90000"/>
              </a:lnSpc>
              <a:spcBef>
                <a:spcPts val="0"/>
              </a:spcBef>
              <a:spcAft>
                <a:spcPts val="0"/>
              </a:spcAft>
              <a:buClr>
                <a:schemeClr val="dk1"/>
              </a:buClr>
              <a:buSzPts val="4000"/>
              <a:buFont typeface="Calibri"/>
              <a:buNone/>
              <a:defRPr sz="4000" b="1">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36"/>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36"/>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36"/>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
        <p:nvSpPr>
          <p:cNvPr id="89" name="Google Shape;89;p36"/>
          <p:cNvSpPr txBox="1">
            <a:spLocks noGrp="1"/>
          </p:cNvSpPr>
          <p:nvPr>
            <p:ph type="body" idx="1"/>
          </p:nvPr>
        </p:nvSpPr>
        <p:spPr>
          <a:xfrm>
            <a:off x="710333" y="2167767"/>
            <a:ext cx="5557139" cy="914400"/>
          </a:xfrm>
          <a:prstGeom prst="rect">
            <a:avLst/>
          </a:prstGeom>
          <a:noFill/>
          <a:ln>
            <a:noFill/>
          </a:ln>
        </p:spPr>
        <p:txBody>
          <a:bodyPr spcFirstLastPara="1" wrap="square" lIns="0" tIns="0" rIns="0" bIns="0" anchor="t" anchorCtr="0">
            <a:noAutofit/>
          </a:bodyPr>
          <a:lstStyle>
            <a:lvl1pPr marL="457200" lvl="0" indent="-330200" algn="l">
              <a:lnSpc>
                <a:spcPct val="100000"/>
              </a:lnSpc>
              <a:spcBef>
                <a:spcPts val="2100"/>
              </a:spcBef>
              <a:spcAft>
                <a:spcPts val="0"/>
              </a:spcAft>
              <a:buClr>
                <a:schemeClr val="dk1"/>
              </a:buClr>
              <a:buSzPts val="1600"/>
              <a:buFont typeface="Calibri"/>
              <a:buAutoNum type="arabicPeriod"/>
              <a:defRPr sz="1600" b="1">
                <a:solidFill>
                  <a:schemeClr val="dk1"/>
                </a:solidFill>
              </a:defRPr>
            </a:lvl1pPr>
            <a:lvl2pPr marL="914400" lvl="1" indent="-311150" algn="l">
              <a:lnSpc>
                <a:spcPct val="100000"/>
              </a:lnSpc>
              <a:spcBef>
                <a:spcPts val="450"/>
              </a:spcBef>
              <a:spcAft>
                <a:spcPts val="0"/>
              </a:spcAft>
              <a:buClr>
                <a:schemeClr val="dk1"/>
              </a:buClr>
              <a:buSzPts val="1300"/>
              <a:buFont typeface="Calibri"/>
              <a:buAutoNum type="arabicPeriod"/>
              <a:defRPr b="1">
                <a:solidFill>
                  <a:schemeClr val="dk1"/>
                </a:solidFill>
              </a:defRPr>
            </a:lvl2pPr>
            <a:lvl3pPr marL="1371600" lvl="2" indent="-311150" algn="l">
              <a:lnSpc>
                <a:spcPct val="100000"/>
              </a:lnSpc>
              <a:spcBef>
                <a:spcPts val="450"/>
              </a:spcBef>
              <a:spcAft>
                <a:spcPts val="0"/>
              </a:spcAft>
              <a:buClr>
                <a:schemeClr val="dk1"/>
              </a:buClr>
              <a:buSzPts val="1300"/>
              <a:buFont typeface="Calibri"/>
              <a:buAutoNum type="arabicPeriod"/>
              <a:defRPr b="1">
                <a:solidFill>
                  <a:schemeClr val="dk1"/>
                </a:solidFill>
              </a:defRPr>
            </a:lvl3pPr>
            <a:lvl4pPr marL="1828800" lvl="3" indent="-311150" algn="l">
              <a:lnSpc>
                <a:spcPct val="100000"/>
              </a:lnSpc>
              <a:spcBef>
                <a:spcPts val="450"/>
              </a:spcBef>
              <a:spcAft>
                <a:spcPts val="0"/>
              </a:spcAft>
              <a:buClr>
                <a:schemeClr val="dk1"/>
              </a:buClr>
              <a:buSzPts val="1300"/>
              <a:buFont typeface="Calibri"/>
              <a:buAutoNum type="arabicPeriod"/>
              <a:defRPr b="1">
                <a:solidFill>
                  <a:schemeClr val="dk1"/>
                </a:solidFill>
              </a:defRPr>
            </a:lvl4pPr>
            <a:lvl5pPr marL="2286000" lvl="4" indent="-311150" algn="l">
              <a:lnSpc>
                <a:spcPct val="100000"/>
              </a:lnSpc>
              <a:spcBef>
                <a:spcPts val="450"/>
              </a:spcBef>
              <a:spcAft>
                <a:spcPts val="0"/>
              </a:spcAft>
              <a:buClr>
                <a:schemeClr val="dk1"/>
              </a:buClr>
              <a:buSzPts val="1300"/>
              <a:buFont typeface="Calibri"/>
              <a:buAutoNum type="arabicPeriod"/>
              <a:defRPr b="1">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el en object">
  <p:cSld name="Titel en object">
    <p:spTree>
      <p:nvGrpSpPr>
        <p:cNvPr id="1" name="Shape 90"/>
        <p:cNvGrpSpPr/>
        <p:nvPr/>
      </p:nvGrpSpPr>
      <p:grpSpPr>
        <a:xfrm>
          <a:off x="0" y="0"/>
          <a:ext cx="0" cy="0"/>
          <a:chOff x="0" y="0"/>
          <a:chExt cx="0" cy="0"/>
        </a:xfrm>
      </p:grpSpPr>
      <p:sp>
        <p:nvSpPr>
          <p:cNvPr id="91" name="Google Shape;91;p39"/>
          <p:cNvSpPr txBox="1">
            <a:spLocks noGrp="1"/>
          </p:cNvSpPr>
          <p:nvPr>
            <p:ph type="title"/>
          </p:nvPr>
        </p:nvSpPr>
        <p:spPr>
          <a:xfrm>
            <a:off x="1032933" y="274638"/>
            <a:ext cx="10549500" cy="1143000"/>
          </a:xfrm>
          <a:prstGeom prst="rect">
            <a:avLst/>
          </a:prstGeom>
          <a:noFill/>
          <a:ln>
            <a:noFill/>
          </a:ln>
        </p:spPr>
        <p:txBody>
          <a:bodyPr spcFirstLastPara="1" wrap="square" lIns="91425" tIns="91425" rIns="91425" bIns="91425" anchor="t" anchorCtr="0">
            <a:noAutofit/>
          </a:bodyPr>
          <a:lstStyle>
            <a:lvl1pPr lvl="0" algn="l">
              <a:lnSpc>
                <a:spcPct val="90000"/>
              </a:lnSpc>
              <a:spcBef>
                <a:spcPts val="0"/>
              </a:spcBef>
              <a:spcAft>
                <a:spcPts val="0"/>
              </a:spcAft>
              <a:buClr>
                <a:schemeClr val="dk1"/>
              </a:buClr>
              <a:buSzPts val="1400"/>
              <a:buFont typeface="Calibri"/>
              <a:buChar char="●"/>
              <a:defRPr sz="3200" b="1" i="0">
                <a:latin typeface="Calibri"/>
                <a:ea typeface="Calibri"/>
                <a:cs typeface="Calibri"/>
                <a:sym typeface="Calibri"/>
              </a:defRPr>
            </a:lvl1pPr>
            <a:lvl2pPr lvl="1" algn="l">
              <a:lnSpc>
                <a:spcPct val="100000"/>
              </a:lnSpc>
              <a:spcBef>
                <a:spcPts val="0"/>
              </a:spcBef>
              <a:spcAft>
                <a:spcPts val="0"/>
              </a:spcAft>
              <a:buSzPts val="1400"/>
              <a:buChar char="○"/>
              <a:defRPr/>
            </a:lvl2pPr>
            <a:lvl3pPr lvl="2" algn="l">
              <a:lnSpc>
                <a:spcPct val="100000"/>
              </a:lnSpc>
              <a:spcBef>
                <a:spcPts val="0"/>
              </a:spcBef>
              <a:spcAft>
                <a:spcPts val="0"/>
              </a:spcAft>
              <a:buSzPts val="1400"/>
              <a:buChar char="■"/>
              <a:defRPr/>
            </a:lvl3pPr>
            <a:lvl4pPr lvl="3" algn="l">
              <a:lnSpc>
                <a:spcPct val="100000"/>
              </a:lnSpc>
              <a:spcBef>
                <a:spcPts val="0"/>
              </a:spcBef>
              <a:spcAft>
                <a:spcPts val="0"/>
              </a:spcAft>
              <a:buSzPts val="1400"/>
              <a:buChar char="●"/>
              <a:defRPr/>
            </a:lvl4pPr>
            <a:lvl5pPr lvl="4" algn="l">
              <a:lnSpc>
                <a:spcPct val="100000"/>
              </a:lnSpc>
              <a:spcBef>
                <a:spcPts val="0"/>
              </a:spcBef>
              <a:spcAft>
                <a:spcPts val="0"/>
              </a:spcAft>
              <a:buSzPts val="1400"/>
              <a:buChar char="○"/>
              <a:defRPr/>
            </a:lvl5pPr>
            <a:lvl6pPr lvl="5" algn="l">
              <a:lnSpc>
                <a:spcPct val="100000"/>
              </a:lnSpc>
              <a:spcBef>
                <a:spcPts val="0"/>
              </a:spcBef>
              <a:spcAft>
                <a:spcPts val="0"/>
              </a:spcAft>
              <a:buSzPts val="1400"/>
              <a:buChar char="■"/>
              <a:defRPr/>
            </a:lvl6pPr>
            <a:lvl7pPr lvl="6" algn="l">
              <a:lnSpc>
                <a:spcPct val="100000"/>
              </a:lnSpc>
              <a:spcBef>
                <a:spcPts val="0"/>
              </a:spcBef>
              <a:spcAft>
                <a:spcPts val="0"/>
              </a:spcAft>
              <a:buSzPts val="1400"/>
              <a:buChar char="●"/>
              <a:defRPr/>
            </a:lvl7pPr>
            <a:lvl8pPr lvl="7" algn="l">
              <a:lnSpc>
                <a:spcPct val="100000"/>
              </a:lnSpc>
              <a:spcBef>
                <a:spcPts val="0"/>
              </a:spcBef>
              <a:spcAft>
                <a:spcPts val="0"/>
              </a:spcAft>
              <a:buSzPts val="1400"/>
              <a:buChar char="○"/>
              <a:defRPr/>
            </a:lvl8pPr>
            <a:lvl9pPr lvl="8" algn="l">
              <a:lnSpc>
                <a:spcPct val="100000"/>
              </a:lnSpc>
              <a:spcBef>
                <a:spcPts val="0"/>
              </a:spcBef>
              <a:spcAft>
                <a:spcPts val="0"/>
              </a:spcAft>
              <a:buSzPts val="1400"/>
              <a:buChar char="■"/>
              <a:defRPr/>
            </a:lvl9pPr>
          </a:lstStyle>
          <a:p>
            <a:endParaRPr/>
          </a:p>
        </p:txBody>
      </p:sp>
      <p:sp>
        <p:nvSpPr>
          <p:cNvPr id="92" name="Google Shape;92;p39"/>
          <p:cNvSpPr txBox="1">
            <a:spLocks noGrp="1"/>
          </p:cNvSpPr>
          <p:nvPr>
            <p:ph type="body" idx="1"/>
          </p:nvPr>
        </p:nvSpPr>
        <p:spPr>
          <a:xfrm>
            <a:off x="1032933" y="1600201"/>
            <a:ext cx="10718700" cy="42036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dk1"/>
              </a:buClr>
              <a:buSzPts val="1400"/>
              <a:buChar char="●"/>
              <a:defRPr sz="2000">
                <a:latin typeface="Calibri"/>
                <a:ea typeface="Calibri"/>
                <a:cs typeface="Calibri"/>
                <a:sym typeface="Calibri"/>
              </a:defRPr>
            </a:lvl1pPr>
            <a:lvl2pPr marL="914400" lvl="1" indent="-317500" algn="l">
              <a:lnSpc>
                <a:spcPct val="100000"/>
              </a:lnSpc>
              <a:spcBef>
                <a:spcPts val="0"/>
              </a:spcBef>
              <a:spcAft>
                <a:spcPts val="0"/>
              </a:spcAft>
              <a:buClr>
                <a:schemeClr val="dk1"/>
              </a:buClr>
              <a:buSzPts val="1400"/>
              <a:buFont typeface="Arial"/>
              <a:buChar char="•"/>
              <a:defRPr sz="1800">
                <a:latin typeface="Calibri"/>
                <a:ea typeface="Calibri"/>
                <a:cs typeface="Calibri"/>
                <a:sym typeface="Calibri"/>
              </a:defRPr>
            </a:lvl2pPr>
            <a:lvl3pPr marL="1371600" lvl="2" indent="-317500" algn="l">
              <a:lnSpc>
                <a:spcPct val="100000"/>
              </a:lnSpc>
              <a:spcBef>
                <a:spcPts val="0"/>
              </a:spcBef>
              <a:spcAft>
                <a:spcPts val="0"/>
              </a:spcAft>
              <a:buClr>
                <a:schemeClr val="dk1"/>
              </a:buClr>
              <a:buSzPts val="1400"/>
              <a:buChar char="■"/>
              <a:defRPr sz="1600">
                <a:latin typeface="Calibri"/>
                <a:ea typeface="Calibri"/>
                <a:cs typeface="Calibri"/>
                <a:sym typeface="Calibri"/>
              </a:defRPr>
            </a:lvl3pPr>
            <a:lvl4pPr marL="1828800" lvl="3" indent="-317500" algn="l">
              <a:lnSpc>
                <a:spcPct val="100000"/>
              </a:lnSpc>
              <a:spcBef>
                <a:spcPts val="0"/>
              </a:spcBef>
              <a:spcAft>
                <a:spcPts val="0"/>
              </a:spcAft>
              <a:buClr>
                <a:schemeClr val="dk1"/>
              </a:buClr>
              <a:buSzPts val="1400"/>
              <a:buChar char="●"/>
              <a:defRPr/>
            </a:lvl4pPr>
            <a:lvl5pPr marL="2286000" lvl="4" indent="-317500" algn="l">
              <a:lnSpc>
                <a:spcPct val="100000"/>
              </a:lnSpc>
              <a:spcBef>
                <a:spcPts val="0"/>
              </a:spcBef>
              <a:spcAft>
                <a:spcPts val="0"/>
              </a:spcAft>
              <a:buClr>
                <a:schemeClr val="dk1"/>
              </a:buClr>
              <a:buSzPts val="1400"/>
              <a:buChar char="○"/>
              <a:defRPr/>
            </a:lvl5pPr>
            <a:lvl6pPr marL="2743200" lvl="5" indent="-3175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6pPr>
            <a:lvl7pPr marL="3200400" lvl="6" indent="-3175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7pPr>
            <a:lvl8pPr marL="3657600" lvl="7" indent="-3175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8pPr>
            <a:lvl9pPr marL="4114800" lvl="8" indent="-317500" algn="l">
              <a:lnSpc>
                <a:spcPct val="90000"/>
              </a:lnSpc>
              <a:spcBef>
                <a:spcPts val="0"/>
              </a:spcBef>
              <a:spcAft>
                <a:spcPts val="0"/>
              </a:spcAft>
              <a:buClr>
                <a:schemeClr val="dk1"/>
              </a:buClr>
              <a:buSzPts val="1400"/>
              <a:buChar char="■"/>
              <a:defRPr sz="2000">
                <a:solidFill>
                  <a:schemeClr val="dk1"/>
                </a:solidFill>
                <a:latin typeface="Calibri"/>
                <a:ea typeface="Calibri"/>
                <a:cs typeface="Calibri"/>
                <a:sym typeface="Calibri"/>
              </a:defRPr>
            </a:lvl9pPr>
          </a:lstStyle>
          <a:p>
            <a:endParaRPr/>
          </a:p>
        </p:txBody>
      </p:sp>
      <p:sp>
        <p:nvSpPr>
          <p:cNvPr id="93" name="Google Shape;93;p39"/>
          <p:cNvSpPr txBox="1">
            <a:spLocks noGrp="1"/>
          </p:cNvSpPr>
          <p:nvPr>
            <p:ph type="sldNum" idx="12"/>
          </p:nvPr>
        </p:nvSpPr>
        <p:spPr>
          <a:xfrm>
            <a:off x="4826000" y="6356350"/>
            <a:ext cx="2844900" cy="3651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1pPr>
            <a:lvl2pPr marL="0" marR="0" lvl="1"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2pPr>
            <a:lvl3pPr marL="0" marR="0" lvl="2"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3pPr>
            <a:lvl4pPr marL="0" marR="0" lvl="3"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4pPr>
            <a:lvl5pPr marL="0" marR="0" lvl="4"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5pPr>
            <a:lvl6pPr marL="0" marR="0" lvl="5"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6pPr>
            <a:lvl7pPr marL="0" marR="0" lvl="6"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7pPr>
            <a:lvl8pPr marL="0" marR="0" lvl="7"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8pPr>
            <a:lvl9pPr marL="0" marR="0" lvl="8" indent="0" algn="ctr">
              <a:lnSpc>
                <a:spcPct val="100000"/>
              </a:lnSpc>
              <a:spcBef>
                <a:spcPts val="0"/>
              </a:spcBef>
              <a:spcAft>
                <a:spcPts val="0"/>
              </a:spcAft>
              <a:buClr>
                <a:srgbClr val="888888"/>
              </a:buClr>
              <a:buSzPts val="1100"/>
              <a:buFont typeface="Calibri"/>
              <a:buNone/>
              <a:defRPr sz="1100" b="0" i="0" u="none" strike="noStrike" cap="none">
                <a:solidFill>
                  <a:srgbClr val="888888"/>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nl-BE"/>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el en object met icoon">
  <p:cSld name="Titel en object met icoon">
    <p:spTree>
      <p:nvGrpSpPr>
        <p:cNvPr id="1" name="Shape 94"/>
        <p:cNvGrpSpPr/>
        <p:nvPr/>
      </p:nvGrpSpPr>
      <p:grpSpPr>
        <a:xfrm>
          <a:off x="0" y="0"/>
          <a:ext cx="0" cy="0"/>
          <a:chOff x="0" y="0"/>
          <a:chExt cx="0" cy="0"/>
        </a:xfrm>
      </p:grpSpPr>
      <p:sp>
        <p:nvSpPr>
          <p:cNvPr id="95" name="Google Shape;95;p40"/>
          <p:cNvSpPr txBox="1">
            <a:spLocks noGrp="1"/>
          </p:cNvSpPr>
          <p:nvPr>
            <p:ph type="title"/>
          </p:nvPr>
        </p:nvSpPr>
        <p:spPr>
          <a:xfrm>
            <a:off x="972000" y="-12"/>
            <a:ext cx="4641300" cy="1662000"/>
          </a:xfrm>
          <a:prstGeom prst="rect">
            <a:avLst/>
          </a:prstGeom>
          <a:noFill/>
          <a:ln>
            <a:noFill/>
          </a:ln>
        </p:spPr>
        <p:txBody>
          <a:bodyPr spcFirstLastPara="1" wrap="square" lIns="0" tIns="0" rIns="0" bIns="0" anchor="b" anchorCtr="0">
            <a:noAutofit/>
          </a:bodyPr>
          <a:lstStyle>
            <a:lvl1pPr marR="0" lvl="0" algn="l">
              <a:lnSpc>
                <a:spcPct val="70000"/>
              </a:lnSpc>
              <a:spcBef>
                <a:spcPts val="0"/>
              </a:spcBef>
              <a:spcAft>
                <a:spcPts val="0"/>
              </a:spcAft>
              <a:buClr>
                <a:schemeClr val="dk2"/>
              </a:buClr>
              <a:buSzPts val="3100"/>
              <a:buFont typeface="Arial"/>
              <a:buNone/>
              <a:defRPr sz="3100" b="1" i="0" u="none" strike="noStrike" cap="none">
                <a:solidFill>
                  <a:schemeClr val="dk2"/>
                </a:solidFill>
                <a:latin typeface="Arial"/>
                <a:ea typeface="Arial"/>
                <a:cs typeface="Arial"/>
                <a:sym typeface="Arial"/>
              </a:defRPr>
            </a:lvl1pPr>
            <a:lvl2pPr lvl="1" algn="l">
              <a:lnSpc>
                <a:spcPct val="100000"/>
              </a:lnSpc>
              <a:spcBef>
                <a:spcPts val="0"/>
              </a:spcBef>
              <a:spcAft>
                <a:spcPts val="0"/>
              </a:spcAft>
              <a:buSzPts val="1400"/>
              <a:buNone/>
              <a:defRPr sz="1900"/>
            </a:lvl2pPr>
            <a:lvl3pPr lvl="2" algn="l">
              <a:lnSpc>
                <a:spcPct val="100000"/>
              </a:lnSpc>
              <a:spcBef>
                <a:spcPts val="0"/>
              </a:spcBef>
              <a:spcAft>
                <a:spcPts val="0"/>
              </a:spcAft>
              <a:buSzPts val="1400"/>
              <a:buNone/>
              <a:defRPr sz="1900"/>
            </a:lvl3pPr>
            <a:lvl4pPr lvl="3" algn="l">
              <a:lnSpc>
                <a:spcPct val="100000"/>
              </a:lnSpc>
              <a:spcBef>
                <a:spcPts val="0"/>
              </a:spcBef>
              <a:spcAft>
                <a:spcPts val="0"/>
              </a:spcAft>
              <a:buSzPts val="1400"/>
              <a:buNone/>
              <a:defRPr sz="1900"/>
            </a:lvl4pPr>
            <a:lvl5pPr lvl="4" algn="l">
              <a:lnSpc>
                <a:spcPct val="100000"/>
              </a:lnSpc>
              <a:spcBef>
                <a:spcPts val="0"/>
              </a:spcBef>
              <a:spcAft>
                <a:spcPts val="0"/>
              </a:spcAft>
              <a:buSzPts val="1400"/>
              <a:buNone/>
              <a:defRPr sz="1900"/>
            </a:lvl5pPr>
            <a:lvl6pPr lvl="5" algn="l">
              <a:lnSpc>
                <a:spcPct val="100000"/>
              </a:lnSpc>
              <a:spcBef>
                <a:spcPts val="0"/>
              </a:spcBef>
              <a:spcAft>
                <a:spcPts val="0"/>
              </a:spcAft>
              <a:buSzPts val="1400"/>
              <a:buNone/>
              <a:defRPr sz="1900"/>
            </a:lvl6pPr>
            <a:lvl7pPr lvl="6" algn="l">
              <a:lnSpc>
                <a:spcPct val="100000"/>
              </a:lnSpc>
              <a:spcBef>
                <a:spcPts val="0"/>
              </a:spcBef>
              <a:spcAft>
                <a:spcPts val="0"/>
              </a:spcAft>
              <a:buSzPts val="1400"/>
              <a:buNone/>
              <a:defRPr sz="1900"/>
            </a:lvl7pPr>
            <a:lvl8pPr lvl="7" algn="l">
              <a:lnSpc>
                <a:spcPct val="100000"/>
              </a:lnSpc>
              <a:spcBef>
                <a:spcPts val="0"/>
              </a:spcBef>
              <a:spcAft>
                <a:spcPts val="0"/>
              </a:spcAft>
              <a:buSzPts val="1400"/>
              <a:buNone/>
              <a:defRPr sz="1900"/>
            </a:lvl8pPr>
            <a:lvl9pPr lvl="8" algn="l">
              <a:lnSpc>
                <a:spcPct val="100000"/>
              </a:lnSpc>
              <a:spcBef>
                <a:spcPts val="0"/>
              </a:spcBef>
              <a:spcAft>
                <a:spcPts val="0"/>
              </a:spcAft>
              <a:buSzPts val="1400"/>
              <a:buNone/>
              <a:defRPr sz="1900"/>
            </a:lvl9pPr>
          </a:lstStyle>
          <a:p>
            <a:endParaRPr/>
          </a:p>
        </p:txBody>
      </p:sp>
      <p:sp>
        <p:nvSpPr>
          <p:cNvPr id="96" name="Google Shape;96;p40"/>
          <p:cNvSpPr txBox="1">
            <a:spLocks noGrp="1"/>
          </p:cNvSpPr>
          <p:nvPr>
            <p:ph type="sldNum" idx="12"/>
          </p:nvPr>
        </p:nvSpPr>
        <p:spPr>
          <a:xfrm>
            <a:off x="10893972" y="6356350"/>
            <a:ext cx="1080300" cy="365100"/>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BE"/>
              <a:t>‹#›</a:t>
            </a:fld>
            <a:endParaRPr/>
          </a:p>
        </p:txBody>
      </p:sp>
      <p:sp>
        <p:nvSpPr>
          <p:cNvPr id="97" name="Google Shape;97;p40"/>
          <p:cNvSpPr txBox="1">
            <a:spLocks noGrp="1"/>
          </p:cNvSpPr>
          <p:nvPr>
            <p:ph type="subTitle" idx="1"/>
          </p:nvPr>
        </p:nvSpPr>
        <p:spPr>
          <a:xfrm>
            <a:off x="972000" y="1458809"/>
            <a:ext cx="4440300" cy="645600"/>
          </a:xfrm>
          <a:prstGeom prst="rect">
            <a:avLst/>
          </a:prstGeom>
          <a:noFill/>
          <a:ln>
            <a:noFill/>
          </a:ln>
        </p:spPr>
        <p:txBody>
          <a:bodyPr spcFirstLastPara="1" wrap="square" lIns="0" tIns="0" rIns="0" bIns="0" anchor="ctr" anchorCtr="0">
            <a:noAutofit/>
          </a:bodyPr>
          <a:lstStyle>
            <a:lvl1pPr lvl="0" algn="l">
              <a:lnSpc>
                <a:spcPct val="100000"/>
              </a:lnSpc>
              <a:spcBef>
                <a:spcPts val="450"/>
              </a:spcBef>
              <a:spcAft>
                <a:spcPts val="0"/>
              </a:spcAft>
              <a:buSzPts val="1300"/>
              <a:buNone/>
              <a:defRPr sz="1200"/>
            </a:lvl1pPr>
            <a:lvl2pPr lvl="1" algn="l">
              <a:lnSpc>
                <a:spcPct val="100000"/>
              </a:lnSpc>
              <a:spcBef>
                <a:spcPts val="450"/>
              </a:spcBef>
              <a:spcAft>
                <a:spcPts val="0"/>
              </a:spcAft>
              <a:buSzPts val="1300"/>
              <a:buNone/>
              <a:defRPr/>
            </a:lvl2pPr>
            <a:lvl3pPr lvl="2" algn="l">
              <a:lnSpc>
                <a:spcPct val="100000"/>
              </a:lnSpc>
              <a:spcBef>
                <a:spcPts val="450"/>
              </a:spcBef>
              <a:spcAft>
                <a:spcPts val="0"/>
              </a:spcAft>
              <a:buSzPts val="1300"/>
              <a:buNone/>
              <a:defRPr/>
            </a:lvl3pPr>
            <a:lvl4pPr lvl="3" algn="l">
              <a:lnSpc>
                <a:spcPct val="100000"/>
              </a:lnSpc>
              <a:spcBef>
                <a:spcPts val="450"/>
              </a:spcBef>
              <a:spcAft>
                <a:spcPts val="0"/>
              </a:spcAft>
              <a:buSzPts val="1300"/>
              <a:buNone/>
              <a:defRPr/>
            </a:lvl4pPr>
            <a:lvl5pPr lvl="4" algn="l">
              <a:lnSpc>
                <a:spcPct val="100000"/>
              </a:lnSpc>
              <a:spcBef>
                <a:spcPts val="450"/>
              </a:spcBef>
              <a:spcAft>
                <a:spcPts val="0"/>
              </a:spcAft>
              <a:buSzPts val="1300"/>
              <a:buNone/>
              <a:defRPr/>
            </a:lvl5pPr>
            <a:lvl6pPr lvl="5" algn="l">
              <a:lnSpc>
                <a:spcPct val="90000"/>
              </a:lnSpc>
              <a:spcBef>
                <a:spcPts val="450"/>
              </a:spcBef>
              <a:spcAft>
                <a:spcPts val="0"/>
              </a:spcAft>
              <a:buSzPts val="1800"/>
              <a:buNone/>
              <a:defRPr/>
            </a:lvl6pPr>
            <a:lvl7pPr lvl="6" algn="l">
              <a:lnSpc>
                <a:spcPct val="90000"/>
              </a:lnSpc>
              <a:spcBef>
                <a:spcPts val="450"/>
              </a:spcBef>
              <a:spcAft>
                <a:spcPts val="0"/>
              </a:spcAft>
              <a:buSzPts val="1800"/>
              <a:buNone/>
              <a:defRPr/>
            </a:lvl7pPr>
            <a:lvl8pPr lvl="7" algn="l">
              <a:lnSpc>
                <a:spcPct val="90000"/>
              </a:lnSpc>
              <a:spcBef>
                <a:spcPts val="450"/>
              </a:spcBef>
              <a:spcAft>
                <a:spcPts val="0"/>
              </a:spcAft>
              <a:buSzPts val="1800"/>
              <a:buNone/>
              <a:defRPr/>
            </a:lvl8pPr>
            <a:lvl9pPr lvl="8" algn="l">
              <a:lnSpc>
                <a:spcPct val="90000"/>
              </a:lnSpc>
              <a:spcBef>
                <a:spcPts val="450"/>
              </a:spcBef>
              <a:spcAft>
                <a:spcPts val="0"/>
              </a:spcAft>
              <a:buSzPts val="1800"/>
              <a:buNone/>
              <a:defRPr/>
            </a:lvl9pPr>
          </a:lstStyle>
          <a:p>
            <a:endParaRPr/>
          </a:p>
        </p:txBody>
      </p:sp>
      <p:sp>
        <p:nvSpPr>
          <p:cNvPr id="98" name="Google Shape;98;p40"/>
          <p:cNvSpPr/>
          <p:nvPr/>
        </p:nvSpPr>
        <p:spPr>
          <a:xfrm>
            <a:off x="0" y="0"/>
            <a:ext cx="387600" cy="6858000"/>
          </a:xfrm>
          <a:prstGeom prst="rect">
            <a:avLst/>
          </a:prstGeom>
          <a:solidFill>
            <a:schemeClr val="dk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9" name="Google Shape;99;p40"/>
          <p:cNvPicPr preferRelativeResize="0"/>
          <p:nvPr/>
        </p:nvPicPr>
        <p:blipFill rotWithShape="1">
          <a:blip r:embed="rId2">
            <a:alphaModFix/>
          </a:blip>
          <a:srcRect/>
          <a:stretch/>
        </p:blipFill>
        <p:spPr>
          <a:xfrm>
            <a:off x="10672449" y="211617"/>
            <a:ext cx="1301884" cy="552944"/>
          </a:xfrm>
          <a:prstGeom prst="rect">
            <a:avLst/>
          </a:prstGeom>
          <a:noFill/>
          <a:ln>
            <a:noFill/>
          </a:ln>
        </p:spPr>
      </p:pic>
      <p:sp>
        <p:nvSpPr>
          <p:cNvPr id="100" name="Google Shape;100;p40"/>
          <p:cNvSpPr txBox="1">
            <a:spLocks noGrp="1"/>
          </p:cNvSpPr>
          <p:nvPr>
            <p:ph type="body" idx="2"/>
          </p:nvPr>
        </p:nvSpPr>
        <p:spPr>
          <a:xfrm>
            <a:off x="788839" y="2376000"/>
            <a:ext cx="6367200" cy="3760800"/>
          </a:xfrm>
          <a:prstGeom prst="rect">
            <a:avLst/>
          </a:prstGeom>
          <a:noFill/>
          <a:ln>
            <a:noFill/>
          </a:ln>
        </p:spPr>
        <p:txBody>
          <a:bodyPr spcFirstLastPara="1" wrap="square" lIns="0" tIns="0" rIns="0" bIns="0" anchor="t" anchorCtr="0">
            <a:noAutofit/>
          </a:bodyPr>
          <a:lstStyle>
            <a:lvl1pPr marL="457200" marR="0" lvl="0" indent="-374650" algn="l">
              <a:lnSpc>
                <a:spcPct val="100000"/>
              </a:lnSpc>
              <a:spcBef>
                <a:spcPts val="1100"/>
              </a:spcBef>
              <a:spcAft>
                <a:spcPts val="0"/>
              </a:spcAft>
              <a:buClr>
                <a:schemeClr val="dk1"/>
              </a:buClr>
              <a:buSzPts val="2300"/>
              <a:buFont typeface="Arial"/>
              <a:buChar char="•"/>
              <a:defRPr sz="2300" b="0" i="0" u="none" strike="noStrike" cap="none">
                <a:solidFill>
                  <a:schemeClr val="dk1"/>
                </a:solidFill>
                <a:latin typeface="Arial"/>
                <a:ea typeface="Arial"/>
                <a:cs typeface="Arial"/>
                <a:sym typeface="Arial"/>
              </a:defRPr>
            </a:lvl1pPr>
            <a:lvl2pPr marL="914400" marR="0" lvl="1" indent="-374650" algn="l">
              <a:lnSpc>
                <a:spcPct val="100000"/>
              </a:lnSpc>
              <a:spcBef>
                <a:spcPts val="500"/>
              </a:spcBef>
              <a:spcAft>
                <a:spcPts val="0"/>
              </a:spcAft>
              <a:buClr>
                <a:schemeClr val="dk1"/>
              </a:buClr>
              <a:buSzPts val="2300"/>
              <a:buFont typeface="Arial"/>
              <a:buChar char="•"/>
              <a:defRPr sz="2300" b="0" i="0" u="none" strike="noStrike" cap="none">
                <a:solidFill>
                  <a:schemeClr val="dk1"/>
                </a:solidFill>
                <a:latin typeface="Arial"/>
                <a:ea typeface="Arial"/>
                <a:cs typeface="Arial"/>
                <a:sym typeface="Arial"/>
              </a:defRPr>
            </a:lvl2pPr>
            <a:lvl3pPr marL="1371600" marR="0" lvl="2" indent="-355600" algn="l">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9250" algn="l">
              <a:lnSpc>
                <a:spcPct val="100000"/>
              </a:lnSpc>
              <a:spcBef>
                <a:spcPts val="5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4pPr>
            <a:lvl5pPr marL="2286000" marR="0" lvl="4" indent="-330200" algn="l">
              <a:lnSpc>
                <a:spcPct val="100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42900" algn="l">
              <a:lnSpc>
                <a:spcPct val="90000"/>
              </a:lnSpc>
              <a:spcBef>
                <a:spcPts val="500"/>
              </a:spcBef>
              <a:spcAft>
                <a:spcPts val="0"/>
              </a:spcAft>
              <a:buClr>
                <a:schemeClr val="dk1"/>
              </a:buClr>
              <a:buSzPts val="1800"/>
              <a:buFont typeface="Arial"/>
              <a:buChar char="•"/>
              <a:defRPr b="0" i="0" u="none" strike="noStrike" cap="none">
                <a:solidFill>
                  <a:schemeClr val="dk1"/>
                </a:solidFill>
                <a:latin typeface="Arial"/>
                <a:ea typeface="Arial"/>
                <a:cs typeface="Arial"/>
                <a:sym typeface="Arial"/>
              </a:defRPr>
            </a:lvl6pPr>
            <a:lvl7pPr marL="3200400" marR="0" lvl="6" indent="-342900" algn="l">
              <a:lnSpc>
                <a:spcPct val="90000"/>
              </a:lnSpc>
              <a:spcBef>
                <a:spcPts val="500"/>
              </a:spcBef>
              <a:spcAft>
                <a:spcPts val="0"/>
              </a:spcAft>
              <a:buClr>
                <a:schemeClr val="dk1"/>
              </a:buClr>
              <a:buSzPts val="1800"/>
              <a:buFont typeface="Arial"/>
              <a:buChar char="•"/>
              <a:defRPr b="0" i="0" u="none" strike="noStrike" cap="none">
                <a:solidFill>
                  <a:schemeClr val="dk1"/>
                </a:solidFill>
                <a:latin typeface="Arial"/>
                <a:ea typeface="Arial"/>
                <a:cs typeface="Arial"/>
                <a:sym typeface="Arial"/>
              </a:defRPr>
            </a:lvl7pPr>
            <a:lvl8pPr marL="3657600" marR="0" lvl="7" indent="-342900" algn="l">
              <a:lnSpc>
                <a:spcPct val="90000"/>
              </a:lnSpc>
              <a:spcBef>
                <a:spcPts val="500"/>
              </a:spcBef>
              <a:spcAft>
                <a:spcPts val="0"/>
              </a:spcAft>
              <a:buClr>
                <a:schemeClr val="dk1"/>
              </a:buClr>
              <a:buSzPts val="1800"/>
              <a:buFont typeface="Arial"/>
              <a:buChar char="•"/>
              <a:defRPr b="0" i="0" u="none" strike="noStrike" cap="none">
                <a:solidFill>
                  <a:schemeClr val="dk1"/>
                </a:solidFill>
                <a:latin typeface="Arial"/>
                <a:ea typeface="Arial"/>
                <a:cs typeface="Arial"/>
                <a:sym typeface="Arial"/>
              </a:defRPr>
            </a:lvl8pPr>
            <a:lvl9pPr marL="4114800" marR="0" lvl="8" indent="-342900" algn="l">
              <a:lnSpc>
                <a:spcPct val="90000"/>
              </a:lnSpc>
              <a:spcBef>
                <a:spcPts val="500"/>
              </a:spcBef>
              <a:spcAft>
                <a:spcPts val="0"/>
              </a:spcAft>
              <a:buClr>
                <a:schemeClr val="dk1"/>
              </a:buClr>
              <a:buSzPts val="1800"/>
              <a:buFont typeface="Arial"/>
              <a:buChar char="•"/>
              <a:defRPr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27"/>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7"/>
          <p:cNvSpPr txBox="1">
            <a:spLocks noGrp="1"/>
          </p:cNvSpPr>
          <p:nvPr>
            <p:ph type="body" idx="1"/>
          </p:nvPr>
        </p:nvSpPr>
        <p:spPr>
          <a:xfrm>
            <a:off x="1440000" y="2376000"/>
            <a:ext cx="9360000" cy="3780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1800"/>
              <a:buNone/>
              <a:defRPr/>
            </a:lvl1pPr>
            <a:lvl2pPr marL="914400" lvl="1" indent="-342900" algn="l">
              <a:lnSpc>
                <a:spcPct val="100000"/>
              </a:lnSpc>
              <a:spcBef>
                <a:spcPts val="450"/>
              </a:spcBef>
              <a:spcAft>
                <a:spcPts val="0"/>
              </a:spcAft>
              <a:buClr>
                <a:schemeClr val="dk1"/>
              </a:buClr>
              <a:buSzPts val="1800"/>
              <a:buChar char="•"/>
              <a:defRPr/>
            </a:lvl2pPr>
            <a:lvl3pPr marL="1371600" lvl="2" indent="-342900" algn="l">
              <a:lnSpc>
                <a:spcPct val="100000"/>
              </a:lnSpc>
              <a:spcBef>
                <a:spcPts val="450"/>
              </a:spcBef>
              <a:spcAft>
                <a:spcPts val="0"/>
              </a:spcAft>
              <a:buClr>
                <a:schemeClr val="dk1"/>
              </a:buClr>
              <a:buSzPts val="1800"/>
              <a:buChar char="•"/>
              <a:defRPr/>
            </a:lvl3pPr>
            <a:lvl4pPr marL="1828800" lvl="3" indent="-342900" algn="l">
              <a:lnSpc>
                <a:spcPct val="100000"/>
              </a:lnSpc>
              <a:spcBef>
                <a:spcPts val="450"/>
              </a:spcBef>
              <a:spcAft>
                <a:spcPts val="0"/>
              </a:spcAft>
              <a:buClr>
                <a:schemeClr val="dk1"/>
              </a:buClr>
              <a:buSzPts val="1800"/>
              <a:buChar char="•"/>
              <a:defRPr/>
            </a:lvl4pPr>
            <a:lvl5pPr marL="2286000" lvl="4" indent="-342900" algn="l">
              <a:lnSpc>
                <a:spcPct val="100000"/>
              </a:lnSpc>
              <a:spcBef>
                <a:spcPts val="45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7"/>
          <p:cNvSpPr txBox="1">
            <a:spLocks noGrp="1"/>
          </p:cNvSpPr>
          <p:nvPr>
            <p:ph type="dt" idx="10"/>
          </p:nvPr>
        </p:nvSpPr>
        <p:spPr>
          <a:xfrm>
            <a:off x="10787170" y="6372000"/>
            <a:ext cx="8496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7"/>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7"/>
          <p:cNvSpPr txBox="1">
            <a:spLocks noGrp="1"/>
          </p:cNvSpPr>
          <p:nvPr>
            <p:ph type="sldNum" idx="12"/>
          </p:nvPr>
        </p:nvSpPr>
        <p:spPr>
          <a:xfrm>
            <a:off x="11739914" y="6372000"/>
            <a:ext cx="452100"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hapter">
  <p:cSld name="1_Chapter">
    <p:spTree>
      <p:nvGrpSpPr>
        <p:cNvPr id="1" name="Shape 27"/>
        <p:cNvGrpSpPr/>
        <p:nvPr/>
      </p:nvGrpSpPr>
      <p:grpSpPr>
        <a:xfrm>
          <a:off x="0" y="0"/>
          <a:ext cx="0" cy="0"/>
          <a:chOff x="0" y="0"/>
          <a:chExt cx="0" cy="0"/>
        </a:xfrm>
      </p:grpSpPr>
      <p:pic>
        <p:nvPicPr>
          <p:cNvPr id="28" name="Google Shape;28;p82"/>
          <p:cNvPicPr preferRelativeResize="0"/>
          <p:nvPr/>
        </p:nvPicPr>
        <p:blipFill rotWithShape="1">
          <a:blip r:embed="rId2">
            <a:alphaModFix/>
          </a:blip>
          <a:srcRect/>
          <a:stretch/>
        </p:blipFill>
        <p:spPr>
          <a:xfrm>
            <a:off x="-62921" y="-1218000"/>
            <a:ext cx="12489383" cy="8158061"/>
          </a:xfrm>
          <a:prstGeom prst="rect">
            <a:avLst/>
          </a:prstGeom>
          <a:noFill/>
          <a:ln>
            <a:noFill/>
          </a:ln>
        </p:spPr>
      </p:pic>
      <p:pic>
        <p:nvPicPr>
          <p:cNvPr id="29" name="Google Shape;29;p82"/>
          <p:cNvPicPr preferRelativeResize="0"/>
          <p:nvPr/>
        </p:nvPicPr>
        <p:blipFill rotWithShape="1">
          <a:blip r:embed="rId3">
            <a:alphaModFix/>
          </a:blip>
          <a:srcRect/>
          <a:stretch/>
        </p:blipFill>
        <p:spPr>
          <a:xfrm>
            <a:off x="11102950" y="702000"/>
            <a:ext cx="1089050" cy="684000"/>
          </a:xfrm>
          <a:prstGeom prst="rect">
            <a:avLst/>
          </a:prstGeom>
          <a:noFill/>
          <a:ln>
            <a:noFill/>
          </a:ln>
        </p:spPr>
      </p:pic>
      <p:sp>
        <p:nvSpPr>
          <p:cNvPr id="30" name="Google Shape;30;p82"/>
          <p:cNvSpPr/>
          <p:nvPr/>
        </p:nvSpPr>
        <p:spPr>
          <a:xfrm rot="5400000" flipH="1">
            <a:off x="5070000" y="-1185299"/>
            <a:ext cx="20520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 name="Google Shape;31;p82"/>
          <p:cNvSpPr/>
          <p:nvPr/>
        </p:nvSpPr>
        <p:spPr>
          <a:xfrm>
            <a:off x="0" y="5936701"/>
            <a:ext cx="12192000" cy="92129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kel titel">
  <p:cSld name="Enkel titel">
    <p:spTree>
      <p:nvGrpSpPr>
        <p:cNvPr id="1" name="Shape 32"/>
        <p:cNvGrpSpPr/>
        <p:nvPr/>
      </p:nvGrpSpPr>
      <p:grpSpPr>
        <a:xfrm>
          <a:off x="0" y="0"/>
          <a:ext cx="0" cy="0"/>
          <a:chOff x="0" y="0"/>
          <a:chExt cx="0" cy="0"/>
        </a:xfrm>
      </p:grpSpPr>
      <p:sp>
        <p:nvSpPr>
          <p:cNvPr id="33" name="Google Shape;33;p74"/>
          <p:cNvSpPr txBox="1">
            <a:spLocks noGrp="1"/>
          </p:cNvSpPr>
          <p:nvPr>
            <p:ph type="sldNum" idx="12"/>
          </p:nvPr>
        </p:nvSpPr>
        <p:spPr>
          <a:xfrm>
            <a:off x="10893972" y="6356351"/>
            <a:ext cx="1080300" cy="3651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67"/>
              <a:buFont typeface="Arial"/>
              <a:buNone/>
              <a:defRPr sz="1067"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BE"/>
              <a:t>‹#›</a:t>
            </a:fld>
            <a:endParaRPr/>
          </a:p>
        </p:txBody>
      </p:sp>
      <p:sp>
        <p:nvSpPr>
          <p:cNvPr id="34" name="Google Shape;34;p74"/>
          <p:cNvSpPr txBox="1">
            <a:spLocks noGrp="1"/>
          </p:cNvSpPr>
          <p:nvPr>
            <p:ph type="subTitle" idx="1"/>
          </p:nvPr>
        </p:nvSpPr>
        <p:spPr>
          <a:xfrm>
            <a:off x="972000" y="1458809"/>
            <a:ext cx="4440300" cy="6456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Clr>
                <a:schemeClr val="dk1"/>
              </a:buClr>
              <a:buSzPts val="1200"/>
              <a:buNone/>
              <a:defRPr sz="1200"/>
            </a:lvl1pPr>
            <a:lvl2pPr lvl="1" algn="l">
              <a:lnSpc>
                <a:spcPct val="100000"/>
              </a:lnSpc>
              <a:spcBef>
                <a:spcPts val="0"/>
              </a:spcBef>
              <a:spcAft>
                <a:spcPts val="0"/>
              </a:spcAft>
              <a:buClr>
                <a:schemeClr val="dk1"/>
              </a:buClr>
              <a:buSzPts val="1300"/>
              <a:buNone/>
              <a:defRPr/>
            </a:lvl2pPr>
            <a:lvl3pPr lvl="2" algn="l">
              <a:lnSpc>
                <a:spcPct val="100000"/>
              </a:lnSpc>
              <a:spcBef>
                <a:spcPts val="0"/>
              </a:spcBef>
              <a:spcAft>
                <a:spcPts val="0"/>
              </a:spcAft>
              <a:buClr>
                <a:schemeClr val="dk1"/>
              </a:buClr>
              <a:buSzPts val="1300"/>
              <a:buNone/>
              <a:defRPr/>
            </a:lvl3pPr>
            <a:lvl4pPr lvl="3" algn="l">
              <a:lnSpc>
                <a:spcPct val="100000"/>
              </a:lnSpc>
              <a:spcBef>
                <a:spcPts val="0"/>
              </a:spcBef>
              <a:spcAft>
                <a:spcPts val="0"/>
              </a:spcAft>
              <a:buClr>
                <a:schemeClr val="dk1"/>
              </a:buClr>
              <a:buSzPts val="1300"/>
              <a:buNone/>
              <a:defRPr/>
            </a:lvl4pPr>
            <a:lvl5pPr lvl="4" algn="l">
              <a:lnSpc>
                <a:spcPct val="100000"/>
              </a:lnSpc>
              <a:spcBef>
                <a:spcPts val="0"/>
              </a:spcBef>
              <a:spcAft>
                <a:spcPts val="0"/>
              </a:spcAft>
              <a:buClr>
                <a:schemeClr val="dk1"/>
              </a:buClr>
              <a:buSzPts val="1300"/>
              <a:buNone/>
              <a:defRPr/>
            </a:lvl5pPr>
            <a:lvl6pPr lvl="5" algn="l">
              <a:lnSpc>
                <a:spcPct val="90000"/>
              </a:lnSpc>
              <a:spcBef>
                <a:spcPts val="0"/>
              </a:spcBef>
              <a:spcAft>
                <a:spcPts val="0"/>
              </a:spcAft>
              <a:buClr>
                <a:schemeClr val="dk1"/>
              </a:buClr>
              <a:buSzPts val="1800"/>
              <a:buNone/>
              <a:defRPr/>
            </a:lvl6pPr>
            <a:lvl7pPr lvl="6" algn="l">
              <a:lnSpc>
                <a:spcPct val="90000"/>
              </a:lnSpc>
              <a:spcBef>
                <a:spcPts val="0"/>
              </a:spcBef>
              <a:spcAft>
                <a:spcPts val="0"/>
              </a:spcAft>
              <a:buClr>
                <a:schemeClr val="dk1"/>
              </a:buClr>
              <a:buSzPts val="1800"/>
              <a:buNone/>
              <a:defRPr/>
            </a:lvl7pPr>
            <a:lvl8pPr lvl="7" algn="l">
              <a:lnSpc>
                <a:spcPct val="90000"/>
              </a:lnSpc>
              <a:spcBef>
                <a:spcPts val="0"/>
              </a:spcBef>
              <a:spcAft>
                <a:spcPts val="0"/>
              </a:spcAft>
              <a:buClr>
                <a:schemeClr val="dk1"/>
              </a:buClr>
              <a:buSzPts val="1800"/>
              <a:buNone/>
              <a:defRPr/>
            </a:lvl8pPr>
            <a:lvl9pPr lvl="8" algn="l">
              <a:lnSpc>
                <a:spcPct val="90000"/>
              </a:lnSpc>
              <a:spcBef>
                <a:spcPts val="0"/>
              </a:spcBef>
              <a:spcAft>
                <a:spcPts val="0"/>
              </a:spcAft>
              <a:buClr>
                <a:schemeClr val="dk1"/>
              </a:buClr>
              <a:buSzPts val="1800"/>
              <a:buNone/>
              <a:defRPr/>
            </a:lvl9pPr>
          </a:lstStyle>
          <a:p>
            <a:endParaRPr/>
          </a:p>
        </p:txBody>
      </p:sp>
      <p:sp>
        <p:nvSpPr>
          <p:cNvPr id="35" name="Google Shape;35;p74"/>
          <p:cNvSpPr txBox="1">
            <a:spLocks noGrp="1"/>
          </p:cNvSpPr>
          <p:nvPr>
            <p:ph type="title"/>
          </p:nvPr>
        </p:nvSpPr>
        <p:spPr>
          <a:xfrm>
            <a:off x="972000" y="-12"/>
            <a:ext cx="4641300" cy="1662000"/>
          </a:xfrm>
          <a:prstGeom prst="rect">
            <a:avLst/>
          </a:prstGeom>
          <a:noFill/>
          <a:ln>
            <a:noFill/>
          </a:ln>
        </p:spPr>
        <p:txBody>
          <a:bodyPr spcFirstLastPara="1" wrap="square" lIns="91425" tIns="91425" rIns="91425" bIns="91425" anchor="b" anchorCtr="0">
            <a:noAutofit/>
          </a:bodyPr>
          <a:lstStyle>
            <a:lvl1pPr marR="0" lvl="0" algn="l">
              <a:lnSpc>
                <a:spcPct val="70000"/>
              </a:lnSpc>
              <a:spcBef>
                <a:spcPts val="0"/>
              </a:spcBef>
              <a:spcAft>
                <a:spcPts val="0"/>
              </a:spcAft>
              <a:buClr>
                <a:schemeClr val="dk2"/>
              </a:buClr>
              <a:buSzPts val="2300"/>
              <a:buFont typeface="Arial"/>
              <a:buNone/>
              <a:defRPr sz="3067" b="1" i="0" u="none" strike="noStrike" cap="none">
                <a:solidFill>
                  <a:schemeClr val="dk2"/>
                </a:solidFill>
                <a:latin typeface="Arial"/>
                <a:ea typeface="Arial"/>
                <a:cs typeface="Arial"/>
                <a:sym typeface="Arial"/>
              </a:defRPr>
            </a:lvl1pPr>
            <a:lvl2pPr lvl="1" algn="l">
              <a:lnSpc>
                <a:spcPct val="100000"/>
              </a:lnSpc>
              <a:spcBef>
                <a:spcPts val="0"/>
              </a:spcBef>
              <a:spcAft>
                <a:spcPts val="0"/>
              </a:spcAft>
              <a:buSzPts val="1400"/>
              <a:buNone/>
              <a:defRPr sz="1867"/>
            </a:lvl2pPr>
            <a:lvl3pPr lvl="2" algn="l">
              <a:lnSpc>
                <a:spcPct val="100000"/>
              </a:lnSpc>
              <a:spcBef>
                <a:spcPts val="0"/>
              </a:spcBef>
              <a:spcAft>
                <a:spcPts val="0"/>
              </a:spcAft>
              <a:buSzPts val="1400"/>
              <a:buNone/>
              <a:defRPr sz="1867"/>
            </a:lvl3pPr>
            <a:lvl4pPr lvl="3" algn="l">
              <a:lnSpc>
                <a:spcPct val="100000"/>
              </a:lnSpc>
              <a:spcBef>
                <a:spcPts val="0"/>
              </a:spcBef>
              <a:spcAft>
                <a:spcPts val="0"/>
              </a:spcAft>
              <a:buSzPts val="1400"/>
              <a:buNone/>
              <a:defRPr sz="1867"/>
            </a:lvl4pPr>
            <a:lvl5pPr lvl="4" algn="l">
              <a:lnSpc>
                <a:spcPct val="100000"/>
              </a:lnSpc>
              <a:spcBef>
                <a:spcPts val="0"/>
              </a:spcBef>
              <a:spcAft>
                <a:spcPts val="0"/>
              </a:spcAft>
              <a:buSzPts val="1400"/>
              <a:buNone/>
              <a:defRPr sz="1867"/>
            </a:lvl5pPr>
            <a:lvl6pPr lvl="5" algn="l">
              <a:lnSpc>
                <a:spcPct val="100000"/>
              </a:lnSpc>
              <a:spcBef>
                <a:spcPts val="0"/>
              </a:spcBef>
              <a:spcAft>
                <a:spcPts val="0"/>
              </a:spcAft>
              <a:buSzPts val="1400"/>
              <a:buNone/>
              <a:defRPr sz="1867"/>
            </a:lvl6pPr>
            <a:lvl7pPr lvl="6" algn="l">
              <a:lnSpc>
                <a:spcPct val="100000"/>
              </a:lnSpc>
              <a:spcBef>
                <a:spcPts val="0"/>
              </a:spcBef>
              <a:spcAft>
                <a:spcPts val="0"/>
              </a:spcAft>
              <a:buSzPts val="1400"/>
              <a:buNone/>
              <a:defRPr sz="1867"/>
            </a:lvl7pPr>
            <a:lvl8pPr lvl="7" algn="l">
              <a:lnSpc>
                <a:spcPct val="100000"/>
              </a:lnSpc>
              <a:spcBef>
                <a:spcPts val="0"/>
              </a:spcBef>
              <a:spcAft>
                <a:spcPts val="0"/>
              </a:spcAft>
              <a:buSzPts val="1400"/>
              <a:buNone/>
              <a:defRPr sz="1867"/>
            </a:lvl8pPr>
            <a:lvl9pPr lvl="8" algn="l">
              <a:lnSpc>
                <a:spcPct val="100000"/>
              </a:lnSpc>
              <a:spcBef>
                <a:spcPts val="0"/>
              </a:spcBef>
              <a:spcAft>
                <a:spcPts val="0"/>
              </a:spcAft>
              <a:buSzPts val="1400"/>
              <a:buNone/>
              <a:defRPr sz="1867"/>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Highlighter geel">
  <p:cSld name="1_Highlighter geel 2">
    <p:spTree>
      <p:nvGrpSpPr>
        <p:cNvPr id="1" name="Shape 36"/>
        <p:cNvGrpSpPr/>
        <p:nvPr/>
      </p:nvGrpSpPr>
      <p:grpSpPr>
        <a:xfrm>
          <a:off x="0" y="0"/>
          <a:ext cx="0" cy="0"/>
          <a:chOff x="0" y="0"/>
          <a:chExt cx="0" cy="0"/>
        </a:xfrm>
      </p:grpSpPr>
      <p:sp>
        <p:nvSpPr>
          <p:cNvPr id="37" name="Google Shape;37;p83"/>
          <p:cNvSpPr txBox="1">
            <a:spLocks noGrp="1"/>
          </p:cNvSpPr>
          <p:nvPr>
            <p:ph type="title"/>
          </p:nvPr>
        </p:nvSpPr>
        <p:spPr>
          <a:xfrm>
            <a:off x="720000" y="0"/>
            <a:ext cx="6968700"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83"/>
          <p:cNvSpPr txBox="1">
            <a:spLocks noGrp="1"/>
          </p:cNvSpPr>
          <p:nvPr>
            <p:ph type="body" idx="1"/>
          </p:nvPr>
        </p:nvSpPr>
        <p:spPr>
          <a:xfrm>
            <a:off x="720000" y="1321010"/>
            <a:ext cx="5033100" cy="5568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1500"/>
              <a:buNone/>
              <a:defRPr sz="1500" b="0" i="0" u="none">
                <a:solidFill>
                  <a:schemeClr val="dk1"/>
                </a:solidFill>
                <a:latin typeface="Calibri"/>
                <a:ea typeface="Calibri"/>
                <a:cs typeface="Calibri"/>
                <a:sym typeface="Calibri"/>
              </a:defRPr>
            </a:lvl1pPr>
            <a:lvl2pPr marL="914400" lvl="1" indent="-342900" algn="l">
              <a:lnSpc>
                <a:spcPct val="100000"/>
              </a:lnSpc>
              <a:spcBef>
                <a:spcPts val="450"/>
              </a:spcBef>
              <a:spcAft>
                <a:spcPts val="0"/>
              </a:spcAft>
              <a:buClr>
                <a:schemeClr val="dk1"/>
              </a:buClr>
              <a:buSzPts val="1800"/>
              <a:buChar char="•"/>
              <a:defRPr/>
            </a:lvl2pPr>
            <a:lvl3pPr marL="1371600" lvl="2" indent="-342900" algn="l">
              <a:lnSpc>
                <a:spcPct val="100000"/>
              </a:lnSpc>
              <a:spcBef>
                <a:spcPts val="450"/>
              </a:spcBef>
              <a:spcAft>
                <a:spcPts val="0"/>
              </a:spcAft>
              <a:buClr>
                <a:schemeClr val="dk1"/>
              </a:buClr>
              <a:buSzPts val="1800"/>
              <a:buChar char="•"/>
              <a:defRPr/>
            </a:lvl3pPr>
            <a:lvl4pPr marL="1828800" lvl="3" indent="-342900" algn="l">
              <a:lnSpc>
                <a:spcPct val="100000"/>
              </a:lnSpc>
              <a:spcBef>
                <a:spcPts val="450"/>
              </a:spcBef>
              <a:spcAft>
                <a:spcPts val="0"/>
              </a:spcAft>
              <a:buClr>
                <a:schemeClr val="dk1"/>
              </a:buClr>
              <a:buSzPts val="1800"/>
              <a:buChar char="•"/>
              <a:defRPr/>
            </a:lvl4pPr>
            <a:lvl5pPr marL="2286000" lvl="4" indent="-342900" algn="l">
              <a:lnSpc>
                <a:spcPct val="100000"/>
              </a:lnSpc>
              <a:spcBef>
                <a:spcPts val="45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9" name="Google Shape;39;p83"/>
          <p:cNvPicPr preferRelativeResize="0"/>
          <p:nvPr/>
        </p:nvPicPr>
        <p:blipFill rotWithShape="1">
          <a:blip r:embed="rId2">
            <a:alphaModFix/>
          </a:blip>
          <a:srcRect/>
          <a:stretch/>
        </p:blipFill>
        <p:spPr>
          <a:xfrm>
            <a:off x="-1" y="1099261"/>
            <a:ext cx="12264887" cy="6898998"/>
          </a:xfrm>
          <a:prstGeom prst="rect">
            <a:avLst/>
          </a:prstGeom>
          <a:noFill/>
          <a:ln>
            <a:noFill/>
          </a:ln>
        </p:spPr>
      </p:pic>
      <p:sp>
        <p:nvSpPr>
          <p:cNvPr id="40" name="Google Shape;40;p83"/>
          <p:cNvSpPr/>
          <p:nvPr/>
        </p:nvSpPr>
        <p:spPr>
          <a:xfrm rot="5400000">
            <a:off x="4444200" y="-4215600"/>
            <a:ext cx="33036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 name="Google Shape;41;p83"/>
          <p:cNvSpPr/>
          <p:nvPr/>
        </p:nvSpPr>
        <p:spPr>
          <a:xfrm>
            <a:off x="0" y="0"/>
            <a:ext cx="12192000" cy="228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hapter">
  <p:cSld name="1_Chapter 3">
    <p:spTree>
      <p:nvGrpSpPr>
        <p:cNvPr id="1" name="Shape 42"/>
        <p:cNvGrpSpPr/>
        <p:nvPr/>
      </p:nvGrpSpPr>
      <p:grpSpPr>
        <a:xfrm>
          <a:off x="0" y="0"/>
          <a:ext cx="0" cy="0"/>
          <a:chOff x="0" y="0"/>
          <a:chExt cx="0" cy="0"/>
        </a:xfrm>
      </p:grpSpPr>
      <p:pic>
        <p:nvPicPr>
          <p:cNvPr id="43" name="Google Shape;43;p86"/>
          <p:cNvPicPr preferRelativeResize="0"/>
          <p:nvPr/>
        </p:nvPicPr>
        <p:blipFill rotWithShape="1">
          <a:blip r:embed="rId2">
            <a:alphaModFix/>
          </a:blip>
          <a:srcRect/>
          <a:stretch/>
        </p:blipFill>
        <p:spPr>
          <a:xfrm>
            <a:off x="-149902" y="-311035"/>
            <a:ext cx="13071423" cy="7480070"/>
          </a:xfrm>
          <a:prstGeom prst="rect">
            <a:avLst/>
          </a:prstGeom>
          <a:noFill/>
          <a:ln>
            <a:noFill/>
          </a:ln>
        </p:spPr>
      </p:pic>
      <p:pic>
        <p:nvPicPr>
          <p:cNvPr id="44" name="Google Shape;44;p86"/>
          <p:cNvPicPr preferRelativeResize="0"/>
          <p:nvPr/>
        </p:nvPicPr>
        <p:blipFill rotWithShape="1">
          <a:blip r:embed="rId3">
            <a:alphaModFix/>
          </a:blip>
          <a:srcRect/>
          <a:stretch/>
        </p:blipFill>
        <p:spPr>
          <a:xfrm>
            <a:off x="11102950" y="702000"/>
            <a:ext cx="1089050" cy="684000"/>
          </a:xfrm>
          <a:prstGeom prst="rect">
            <a:avLst/>
          </a:prstGeom>
          <a:noFill/>
          <a:ln>
            <a:noFill/>
          </a:ln>
        </p:spPr>
      </p:pic>
      <p:sp>
        <p:nvSpPr>
          <p:cNvPr id="45" name="Google Shape;45;p86"/>
          <p:cNvSpPr/>
          <p:nvPr/>
        </p:nvSpPr>
        <p:spPr>
          <a:xfrm rot="5400000" flipH="1">
            <a:off x="5070000" y="-1185299"/>
            <a:ext cx="20520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 name="Google Shape;46;p86"/>
          <p:cNvSpPr/>
          <p:nvPr/>
        </p:nvSpPr>
        <p:spPr>
          <a:xfrm>
            <a:off x="0" y="5936701"/>
            <a:ext cx="12192000" cy="92129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hapter">
  <p:cSld name="1_Chapter 4">
    <p:spTree>
      <p:nvGrpSpPr>
        <p:cNvPr id="1" name="Shape 47"/>
        <p:cNvGrpSpPr/>
        <p:nvPr/>
      </p:nvGrpSpPr>
      <p:grpSpPr>
        <a:xfrm>
          <a:off x="0" y="0"/>
          <a:ext cx="0" cy="0"/>
          <a:chOff x="0" y="0"/>
          <a:chExt cx="0" cy="0"/>
        </a:xfrm>
      </p:grpSpPr>
      <p:pic>
        <p:nvPicPr>
          <p:cNvPr id="48" name="Google Shape;48;p87"/>
          <p:cNvPicPr preferRelativeResize="0"/>
          <p:nvPr/>
        </p:nvPicPr>
        <p:blipFill rotWithShape="1">
          <a:blip r:embed="rId2">
            <a:alphaModFix/>
          </a:blip>
          <a:srcRect/>
          <a:stretch/>
        </p:blipFill>
        <p:spPr>
          <a:xfrm>
            <a:off x="-354281" y="-863996"/>
            <a:ext cx="12900561" cy="8585992"/>
          </a:xfrm>
          <a:prstGeom prst="rect">
            <a:avLst/>
          </a:prstGeom>
          <a:noFill/>
          <a:ln>
            <a:noFill/>
          </a:ln>
        </p:spPr>
      </p:pic>
      <p:pic>
        <p:nvPicPr>
          <p:cNvPr id="49" name="Google Shape;49;p87"/>
          <p:cNvPicPr preferRelativeResize="0"/>
          <p:nvPr/>
        </p:nvPicPr>
        <p:blipFill rotWithShape="1">
          <a:blip r:embed="rId3">
            <a:alphaModFix/>
          </a:blip>
          <a:srcRect/>
          <a:stretch/>
        </p:blipFill>
        <p:spPr>
          <a:xfrm>
            <a:off x="11102950" y="702000"/>
            <a:ext cx="1089050" cy="684000"/>
          </a:xfrm>
          <a:prstGeom prst="rect">
            <a:avLst/>
          </a:prstGeom>
          <a:noFill/>
          <a:ln>
            <a:noFill/>
          </a:ln>
        </p:spPr>
      </p:pic>
      <p:sp>
        <p:nvSpPr>
          <p:cNvPr id="50" name="Google Shape;50;p87"/>
          <p:cNvSpPr/>
          <p:nvPr/>
        </p:nvSpPr>
        <p:spPr>
          <a:xfrm rot="5400000" flipH="1">
            <a:off x="5070000" y="-1185299"/>
            <a:ext cx="20520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 name="Google Shape;51;p87"/>
          <p:cNvSpPr/>
          <p:nvPr/>
        </p:nvSpPr>
        <p:spPr>
          <a:xfrm>
            <a:off x="0" y="5936701"/>
            <a:ext cx="12192000" cy="921299"/>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Highlighter geel">
  <p:cSld name="1_Highlighter geel 3">
    <p:spTree>
      <p:nvGrpSpPr>
        <p:cNvPr id="1" name="Shape 52"/>
        <p:cNvGrpSpPr/>
        <p:nvPr/>
      </p:nvGrpSpPr>
      <p:grpSpPr>
        <a:xfrm>
          <a:off x="0" y="0"/>
          <a:ext cx="0" cy="0"/>
          <a:chOff x="0" y="0"/>
          <a:chExt cx="0" cy="0"/>
        </a:xfrm>
      </p:grpSpPr>
      <p:sp>
        <p:nvSpPr>
          <p:cNvPr id="53" name="Google Shape;53;p73"/>
          <p:cNvSpPr txBox="1">
            <a:spLocks noGrp="1"/>
          </p:cNvSpPr>
          <p:nvPr>
            <p:ph type="title"/>
          </p:nvPr>
        </p:nvSpPr>
        <p:spPr>
          <a:xfrm>
            <a:off x="720000" y="0"/>
            <a:ext cx="6968700"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73"/>
          <p:cNvSpPr txBox="1">
            <a:spLocks noGrp="1"/>
          </p:cNvSpPr>
          <p:nvPr>
            <p:ph type="body" idx="1"/>
          </p:nvPr>
        </p:nvSpPr>
        <p:spPr>
          <a:xfrm>
            <a:off x="720000" y="1321010"/>
            <a:ext cx="5033100" cy="5568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chemeClr val="dk1"/>
              </a:buClr>
              <a:buSzPts val="1500"/>
              <a:buNone/>
              <a:defRPr sz="1500" b="0" i="0" u="none">
                <a:solidFill>
                  <a:schemeClr val="dk1"/>
                </a:solidFill>
                <a:latin typeface="Calibri"/>
                <a:ea typeface="Calibri"/>
                <a:cs typeface="Calibri"/>
                <a:sym typeface="Calibri"/>
              </a:defRPr>
            </a:lvl1pPr>
            <a:lvl2pPr marL="914400" lvl="1" indent="-342900" algn="l">
              <a:lnSpc>
                <a:spcPct val="100000"/>
              </a:lnSpc>
              <a:spcBef>
                <a:spcPts val="450"/>
              </a:spcBef>
              <a:spcAft>
                <a:spcPts val="0"/>
              </a:spcAft>
              <a:buClr>
                <a:schemeClr val="dk1"/>
              </a:buClr>
              <a:buSzPts val="1800"/>
              <a:buChar char="•"/>
              <a:defRPr/>
            </a:lvl2pPr>
            <a:lvl3pPr marL="1371600" lvl="2" indent="-342900" algn="l">
              <a:lnSpc>
                <a:spcPct val="100000"/>
              </a:lnSpc>
              <a:spcBef>
                <a:spcPts val="450"/>
              </a:spcBef>
              <a:spcAft>
                <a:spcPts val="0"/>
              </a:spcAft>
              <a:buClr>
                <a:schemeClr val="dk1"/>
              </a:buClr>
              <a:buSzPts val="1800"/>
              <a:buChar char="•"/>
              <a:defRPr/>
            </a:lvl3pPr>
            <a:lvl4pPr marL="1828800" lvl="3" indent="-342900" algn="l">
              <a:lnSpc>
                <a:spcPct val="100000"/>
              </a:lnSpc>
              <a:spcBef>
                <a:spcPts val="450"/>
              </a:spcBef>
              <a:spcAft>
                <a:spcPts val="0"/>
              </a:spcAft>
              <a:buClr>
                <a:schemeClr val="dk1"/>
              </a:buClr>
              <a:buSzPts val="1800"/>
              <a:buChar char="•"/>
              <a:defRPr/>
            </a:lvl4pPr>
            <a:lvl5pPr marL="2286000" lvl="4" indent="-342900" algn="l">
              <a:lnSpc>
                <a:spcPct val="100000"/>
              </a:lnSpc>
              <a:spcBef>
                <a:spcPts val="45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5" name="Google Shape;55;p73" descr="Afbeelding met buitenshuis, Fietshelm, Fietswiel, boom&#10;&#10;Automatisch gegenereerde beschrijving"/>
          <p:cNvPicPr preferRelativeResize="0"/>
          <p:nvPr/>
        </p:nvPicPr>
        <p:blipFill rotWithShape="1">
          <a:blip r:embed="rId2">
            <a:alphaModFix/>
          </a:blip>
          <a:srcRect/>
          <a:stretch/>
        </p:blipFill>
        <p:spPr>
          <a:xfrm>
            <a:off x="-1" y="-635000"/>
            <a:ext cx="12264887" cy="8176591"/>
          </a:xfrm>
          <a:prstGeom prst="rect">
            <a:avLst/>
          </a:prstGeom>
          <a:noFill/>
          <a:ln>
            <a:noFill/>
          </a:ln>
        </p:spPr>
      </p:pic>
      <p:sp>
        <p:nvSpPr>
          <p:cNvPr id="56" name="Google Shape;56;p73"/>
          <p:cNvSpPr/>
          <p:nvPr/>
        </p:nvSpPr>
        <p:spPr>
          <a:xfrm rot="5400000">
            <a:off x="4444200" y="-4215600"/>
            <a:ext cx="3303600" cy="12192000"/>
          </a:xfrm>
          <a:prstGeom prst="rtTriangle">
            <a:avLst/>
          </a:prstGeom>
          <a:solidFill>
            <a:schemeClr val="accent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7" name="Google Shape;57;p73"/>
          <p:cNvSpPr/>
          <p:nvPr/>
        </p:nvSpPr>
        <p:spPr>
          <a:xfrm>
            <a:off x="0" y="0"/>
            <a:ext cx="12192000" cy="228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Highlighter zwart">
  <p:cSld name="Highlighter zwart">
    <p:spTree>
      <p:nvGrpSpPr>
        <p:cNvPr id="1" name="Shape 58"/>
        <p:cNvGrpSpPr/>
        <p:nvPr/>
      </p:nvGrpSpPr>
      <p:grpSpPr>
        <a:xfrm>
          <a:off x="0" y="0"/>
          <a:ext cx="0" cy="0"/>
          <a:chOff x="0" y="0"/>
          <a:chExt cx="0" cy="0"/>
        </a:xfrm>
      </p:grpSpPr>
      <p:sp>
        <p:nvSpPr>
          <p:cNvPr id="59" name="Google Shape;59;p34"/>
          <p:cNvSpPr/>
          <p:nvPr/>
        </p:nvSpPr>
        <p:spPr>
          <a:xfrm rot="10800000" flipH="1">
            <a:off x="1769928" y="0"/>
            <a:ext cx="2196000" cy="6858000"/>
          </a:xfrm>
          <a:prstGeom prst="rtTriangle">
            <a:avLst/>
          </a:prstGeom>
          <a:solidFill>
            <a:schemeClr val="dk1"/>
          </a:solidFill>
          <a:ln>
            <a:noFill/>
          </a:ln>
        </p:spPr>
        <p:txBody>
          <a:bodyPr spcFirstLastPara="1" wrap="square" lIns="90000"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0" name="Google Shape;60;p34"/>
          <p:cNvSpPr/>
          <p:nvPr/>
        </p:nvSpPr>
        <p:spPr>
          <a:xfrm>
            <a:off x="1" y="-2000"/>
            <a:ext cx="1769928" cy="6860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1" name="Google Shape;61;p34"/>
          <p:cNvSpPr txBox="1">
            <a:spLocks noGrp="1"/>
          </p:cNvSpPr>
          <p:nvPr>
            <p:ph type="title"/>
          </p:nvPr>
        </p:nvSpPr>
        <p:spPr>
          <a:xfrm>
            <a:off x="720000" y="681800"/>
            <a:ext cx="2397850" cy="122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rgbClr val="F5F4F2"/>
              </a:buClr>
              <a:buSzPts val="4400"/>
              <a:buFont typeface="Calibri"/>
              <a:buNone/>
              <a:defRPr sz="4400">
                <a:solidFill>
                  <a:srgbClr val="F5F4F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34"/>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4"/>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4"/>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sp>
        <p:nvSpPr>
          <p:cNvPr id="65" name="Google Shape;65;p34"/>
          <p:cNvSpPr txBox="1">
            <a:spLocks noGrp="1"/>
          </p:cNvSpPr>
          <p:nvPr>
            <p:ph type="body" idx="1"/>
          </p:nvPr>
        </p:nvSpPr>
        <p:spPr>
          <a:xfrm>
            <a:off x="720000" y="1968710"/>
            <a:ext cx="2201000" cy="166349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50"/>
              </a:spcBef>
              <a:spcAft>
                <a:spcPts val="0"/>
              </a:spcAft>
              <a:buClr>
                <a:srgbClr val="F5F4F2"/>
              </a:buClr>
              <a:buSzPts val="1500"/>
              <a:buNone/>
              <a:defRPr sz="1500" b="0" i="0" u="none">
                <a:solidFill>
                  <a:srgbClr val="F5F4F2"/>
                </a:solidFill>
                <a:latin typeface="Calibri"/>
                <a:ea typeface="Calibri"/>
                <a:cs typeface="Calibri"/>
                <a:sym typeface="Calibri"/>
              </a:defRPr>
            </a:lvl1pPr>
            <a:lvl2pPr marL="914400" lvl="1" indent="-342900" algn="l">
              <a:lnSpc>
                <a:spcPct val="100000"/>
              </a:lnSpc>
              <a:spcBef>
                <a:spcPts val="450"/>
              </a:spcBef>
              <a:spcAft>
                <a:spcPts val="0"/>
              </a:spcAft>
              <a:buClr>
                <a:schemeClr val="dk1"/>
              </a:buClr>
              <a:buSzPts val="1800"/>
              <a:buChar char="•"/>
              <a:defRPr/>
            </a:lvl2pPr>
            <a:lvl3pPr marL="1371600" lvl="2" indent="-342900" algn="l">
              <a:lnSpc>
                <a:spcPct val="100000"/>
              </a:lnSpc>
              <a:spcBef>
                <a:spcPts val="450"/>
              </a:spcBef>
              <a:spcAft>
                <a:spcPts val="0"/>
              </a:spcAft>
              <a:buClr>
                <a:schemeClr val="dk1"/>
              </a:buClr>
              <a:buSzPts val="1800"/>
              <a:buChar char="•"/>
              <a:defRPr/>
            </a:lvl3pPr>
            <a:lvl4pPr marL="1828800" lvl="3" indent="-342900" algn="l">
              <a:lnSpc>
                <a:spcPct val="100000"/>
              </a:lnSpc>
              <a:spcBef>
                <a:spcPts val="450"/>
              </a:spcBef>
              <a:spcAft>
                <a:spcPts val="0"/>
              </a:spcAft>
              <a:buClr>
                <a:schemeClr val="dk1"/>
              </a:buClr>
              <a:buSzPts val="1800"/>
              <a:buChar char="•"/>
              <a:defRPr/>
            </a:lvl4pPr>
            <a:lvl5pPr marL="2286000" lvl="4" indent="-342900" algn="l">
              <a:lnSpc>
                <a:spcPct val="100000"/>
              </a:lnSpc>
              <a:spcBef>
                <a:spcPts val="45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34"/>
          <p:cNvSpPr txBox="1">
            <a:spLocks noGrp="1"/>
          </p:cNvSpPr>
          <p:nvPr>
            <p:ph type="body" idx="2"/>
          </p:nvPr>
        </p:nvSpPr>
        <p:spPr>
          <a:xfrm>
            <a:off x="4421900" y="2027071"/>
            <a:ext cx="2808000" cy="353439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00"/>
              </a:spcBef>
              <a:spcAft>
                <a:spcPts val="0"/>
              </a:spcAft>
              <a:buClr>
                <a:schemeClr val="dk1"/>
              </a:buClr>
              <a:buSzPts val="2000"/>
              <a:buNone/>
              <a:defRPr sz="2000" b="1">
                <a:solidFill>
                  <a:schemeClr val="dk1"/>
                </a:solidFill>
              </a:defRPr>
            </a:lvl1pPr>
            <a:lvl2pPr marL="914400" lvl="1" indent="-228600" algn="l">
              <a:lnSpc>
                <a:spcPct val="100000"/>
              </a:lnSpc>
              <a:spcBef>
                <a:spcPts val="400"/>
              </a:spcBef>
              <a:spcAft>
                <a:spcPts val="0"/>
              </a:spcAft>
              <a:buClr>
                <a:schemeClr val="dk1"/>
              </a:buClr>
              <a:buSzPts val="1300"/>
              <a:buNone/>
              <a:defRPr>
                <a:solidFill>
                  <a:schemeClr val="dk1"/>
                </a:solidFill>
              </a:defRPr>
            </a:lvl2pPr>
            <a:lvl3pPr marL="1371600" lvl="2" indent="-311150" algn="l">
              <a:lnSpc>
                <a:spcPct val="100000"/>
              </a:lnSpc>
              <a:spcBef>
                <a:spcPts val="400"/>
              </a:spcBef>
              <a:spcAft>
                <a:spcPts val="0"/>
              </a:spcAft>
              <a:buClr>
                <a:schemeClr val="dk1"/>
              </a:buClr>
              <a:buSzPts val="1300"/>
              <a:buChar char="•"/>
              <a:defRPr>
                <a:solidFill>
                  <a:schemeClr val="dk1"/>
                </a:solidFill>
              </a:defRPr>
            </a:lvl3pPr>
            <a:lvl4pPr marL="1828800" lvl="3" indent="-311150" algn="l">
              <a:lnSpc>
                <a:spcPct val="100000"/>
              </a:lnSpc>
              <a:spcBef>
                <a:spcPts val="400"/>
              </a:spcBef>
              <a:spcAft>
                <a:spcPts val="0"/>
              </a:spcAft>
              <a:buClr>
                <a:schemeClr val="dk1"/>
              </a:buClr>
              <a:buSzPts val="1300"/>
              <a:buChar char="•"/>
              <a:defRPr>
                <a:solidFill>
                  <a:schemeClr val="dk1"/>
                </a:solidFill>
              </a:defRPr>
            </a:lvl4pPr>
            <a:lvl5pPr marL="2286000" lvl="4" indent="-311150" algn="l">
              <a:lnSpc>
                <a:spcPct val="100000"/>
              </a:lnSpc>
              <a:spcBef>
                <a:spcPts val="400"/>
              </a:spcBef>
              <a:spcAft>
                <a:spcPts val="0"/>
              </a:spcAft>
              <a:buClr>
                <a:schemeClr val="dk1"/>
              </a:buClr>
              <a:buSzPts val="13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34"/>
          <p:cNvSpPr txBox="1">
            <a:spLocks noGrp="1"/>
          </p:cNvSpPr>
          <p:nvPr>
            <p:ph type="body" idx="3"/>
          </p:nvPr>
        </p:nvSpPr>
        <p:spPr>
          <a:xfrm>
            <a:off x="7660400" y="2027071"/>
            <a:ext cx="2808000" cy="353439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400"/>
              </a:spcBef>
              <a:spcAft>
                <a:spcPts val="0"/>
              </a:spcAft>
              <a:buClr>
                <a:schemeClr val="dk1"/>
              </a:buClr>
              <a:buSzPts val="2000"/>
              <a:buNone/>
              <a:defRPr sz="2000" b="1">
                <a:solidFill>
                  <a:schemeClr val="dk1"/>
                </a:solidFill>
              </a:defRPr>
            </a:lvl1pPr>
            <a:lvl2pPr marL="914400" lvl="1" indent="-228600" algn="l">
              <a:lnSpc>
                <a:spcPct val="100000"/>
              </a:lnSpc>
              <a:spcBef>
                <a:spcPts val="400"/>
              </a:spcBef>
              <a:spcAft>
                <a:spcPts val="0"/>
              </a:spcAft>
              <a:buClr>
                <a:schemeClr val="dk1"/>
              </a:buClr>
              <a:buSzPts val="1300"/>
              <a:buNone/>
              <a:defRPr>
                <a:solidFill>
                  <a:schemeClr val="dk1"/>
                </a:solidFill>
              </a:defRPr>
            </a:lvl2pPr>
            <a:lvl3pPr marL="1371600" lvl="2" indent="-311150" algn="l">
              <a:lnSpc>
                <a:spcPct val="100000"/>
              </a:lnSpc>
              <a:spcBef>
                <a:spcPts val="400"/>
              </a:spcBef>
              <a:spcAft>
                <a:spcPts val="0"/>
              </a:spcAft>
              <a:buClr>
                <a:schemeClr val="dk1"/>
              </a:buClr>
              <a:buSzPts val="1300"/>
              <a:buChar char="•"/>
              <a:defRPr>
                <a:solidFill>
                  <a:schemeClr val="dk1"/>
                </a:solidFill>
              </a:defRPr>
            </a:lvl3pPr>
            <a:lvl4pPr marL="1828800" lvl="3" indent="-311150" algn="l">
              <a:lnSpc>
                <a:spcPct val="100000"/>
              </a:lnSpc>
              <a:spcBef>
                <a:spcPts val="400"/>
              </a:spcBef>
              <a:spcAft>
                <a:spcPts val="0"/>
              </a:spcAft>
              <a:buClr>
                <a:schemeClr val="dk1"/>
              </a:buClr>
              <a:buSzPts val="1300"/>
              <a:buChar char="•"/>
              <a:defRPr>
                <a:solidFill>
                  <a:schemeClr val="dk1"/>
                </a:solidFill>
              </a:defRPr>
            </a:lvl4pPr>
            <a:lvl5pPr marL="2286000" lvl="4" indent="-311150" algn="l">
              <a:lnSpc>
                <a:spcPct val="100000"/>
              </a:lnSpc>
              <a:spcBef>
                <a:spcPts val="400"/>
              </a:spcBef>
              <a:spcAft>
                <a:spcPts val="0"/>
              </a:spcAft>
              <a:buClr>
                <a:schemeClr val="dk1"/>
              </a:buClr>
              <a:buSzPts val="13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5"/>
        <p:cNvGrpSpPr/>
        <p:nvPr/>
      </p:nvGrpSpPr>
      <p:grpSpPr>
        <a:xfrm>
          <a:off x="0" y="0"/>
          <a:ext cx="0" cy="0"/>
          <a:chOff x="0" y="0"/>
          <a:chExt cx="0" cy="0"/>
        </a:xfrm>
      </p:grpSpPr>
      <p:sp>
        <p:nvSpPr>
          <p:cNvPr id="6" name="Google Shape;6;p18"/>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lvl1pPr marR="0" lvl="0" algn="l" rtl="0">
              <a:lnSpc>
                <a:spcPct val="90000"/>
              </a:lnSpc>
              <a:spcBef>
                <a:spcPts val="0"/>
              </a:spcBef>
              <a:spcAft>
                <a:spcPts val="0"/>
              </a:spcAft>
              <a:buClr>
                <a:schemeClr val="dk1"/>
              </a:buClr>
              <a:buSzPts val="3800"/>
              <a:buFont typeface="Calibri"/>
              <a:buNone/>
              <a:defRPr sz="38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18"/>
          <p:cNvSpPr txBox="1">
            <a:spLocks noGrp="1"/>
          </p:cNvSpPr>
          <p:nvPr>
            <p:ph type="body" idx="1"/>
          </p:nvPr>
        </p:nvSpPr>
        <p:spPr>
          <a:xfrm>
            <a:off x="1440000" y="2376000"/>
            <a:ext cx="9360000" cy="3780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450"/>
              </a:spcBef>
              <a:spcAft>
                <a:spcPts val="0"/>
              </a:spcAft>
              <a:buClr>
                <a:schemeClr val="dk1"/>
              </a:buClr>
              <a:buSzPts val="1300"/>
              <a:buFont typeface="Arial"/>
              <a:buNone/>
              <a:defRPr sz="1300" b="0" i="0" u="none" strike="noStrike" cap="none">
                <a:solidFill>
                  <a:schemeClr val="dk1"/>
                </a:solidFill>
                <a:latin typeface="Calibri"/>
                <a:ea typeface="Calibri"/>
                <a:cs typeface="Calibri"/>
                <a:sym typeface="Calibri"/>
              </a:defRPr>
            </a:lvl1pPr>
            <a:lvl2pPr marL="914400" marR="0" lvl="1" indent="-311150" algn="l" rtl="0">
              <a:lnSpc>
                <a:spcPct val="100000"/>
              </a:lnSpc>
              <a:spcBef>
                <a:spcPts val="45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2pPr>
            <a:lvl3pPr marL="1371600" marR="0" lvl="2" indent="-311150" algn="l" rtl="0">
              <a:lnSpc>
                <a:spcPct val="100000"/>
              </a:lnSpc>
              <a:spcBef>
                <a:spcPts val="45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3pPr>
            <a:lvl4pPr marL="1828800" marR="0" lvl="3" indent="-311150" algn="l" rtl="0">
              <a:lnSpc>
                <a:spcPct val="100000"/>
              </a:lnSpc>
              <a:spcBef>
                <a:spcPts val="45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4pPr>
            <a:lvl5pPr marL="2286000" marR="0" lvl="4" indent="-311150" algn="l" rtl="0">
              <a:lnSpc>
                <a:spcPct val="100000"/>
              </a:lnSpc>
              <a:spcBef>
                <a:spcPts val="450"/>
              </a:spcBef>
              <a:spcAft>
                <a:spcPts val="0"/>
              </a:spcAft>
              <a:buClr>
                <a:schemeClr val="dk1"/>
              </a:buClr>
              <a:buSzPts val="1300"/>
              <a:buFont typeface="Arial"/>
              <a:buChar char="•"/>
              <a:defRPr sz="13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8"/>
          <p:cNvSpPr txBox="1">
            <a:spLocks noGrp="1"/>
          </p:cNvSpPr>
          <p:nvPr>
            <p:ph type="dt" idx="10"/>
          </p:nvPr>
        </p:nvSpPr>
        <p:spPr>
          <a:xfrm>
            <a:off x="10787170" y="6372000"/>
            <a:ext cx="849667" cy="360000"/>
          </a:xfrm>
          <a:prstGeom prst="rect">
            <a:avLst/>
          </a:prstGeom>
          <a:noFill/>
          <a:ln>
            <a:noFill/>
          </a:ln>
        </p:spPr>
        <p:txBody>
          <a:bodyPr spcFirstLastPara="1" wrap="square" lIns="0" tIns="0" rIns="0" bIns="0" anchor="ctr" anchorCtr="0">
            <a:noAutofit/>
          </a:bodyPr>
          <a:lstStyle>
            <a:lvl1pPr marR="0" lvl="0" algn="r"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8"/>
          <p:cNvSpPr txBox="1">
            <a:spLocks noGrp="1"/>
          </p:cNvSpPr>
          <p:nvPr>
            <p:ph type="ftr" idx="11"/>
          </p:nvPr>
        </p:nvSpPr>
        <p:spPr>
          <a:xfrm>
            <a:off x="6493342" y="6372000"/>
            <a:ext cx="4114800" cy="360000"/>
          </a:xfrm>
          <a:prstGeom prst="rect">
            <a:avLst/>
          </a:prstGeom>
          <a:noFill/>
          <a:ln>
            <a:noFill/>
          </a:ln>
        </p:spPr>
        <p:txBody>
          <a:bodyPr spcFirstLastPara="1" wrap="square" lIns="0" tIns="0" rIns="0" bIns="0" anchor="ctr" anchorCtr="0">
            <a:noAutofit/>
          </a:bodyPr>
          <a:lstStyle>
            <a:lvl1pPr marR="0" lvl="0" algn="r"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8"/>
          <p:cNvSpPr txBox="1">
            <a:spLocks noGrp="1"/>
          </p:cNvSpPr>
          <p:nvPr>
            <p:ph type="sldNum" idx="12"/>
          </p:nvPr>
        </p:nvSpPr>
        <p:spPr>
          <a:xfrm>
            <a:off x="11739914" y="6372000"/>
            <a:ext cx="452085" cy="360000"/>
          </a:xfrm>
          <a:prstGeom prst="rect">
            <a:avLst/>
          </a:prstGeom>
          <a:noFill/>
          <a:ln>
            <a:noFill/>
          </a:ln>
        </p:spPr>
        <p:txBody>
          <a:bodyPr spcFirstLastPara="1" wrap="square" lIns="0" tIns="0" rIns="0" bIns="0" anchor="ctr" anchorCtr="0">
            <a:noAutofit/>
          </a:bodyPr>
          <a:lstStyle>
            <a:lvl1pPr marL="0" marR="0" lvl="0"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800"/>
              <a:buFont typeface="Arial"/>
              <a:buNone/>
              <a:defRPr sz="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nl-BE"/>
              <a:t>‹#›</a:t>
            </a:fld>
            <a:endParaRPr/>
          </a:p>
        </p:txBody>
      </p:sp>
      <p:pic>
        <p:nvPicPr>
          <p:cNvPr id="11" name="Google Shape;11;p18"/>
          <p:cNvPicPr preferRelativeResize="0"/>
          <p:nvPr/>
        </p:nvPicPr>
        <p:blipFill rotWithShape="1">
          <a:blip r:embed="rId16">
            <a:alphaModFix/>
          </a:blip>
          <a:srcRect/>
          <a:stretch/>
        </p:blipFill>
        <p:spPr>
          <a:xfrm>
            <a:off x="11102950" y="702000"/>
            <a:ext cx="1089050" cy="684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vlaanderen.be/vlaamse-toezichtcommissie/verplichtingen-bij-het-verwerken-van-persoonsgegeven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hyperlink" Target="https://www.vlaanderen.be/vlaamse-toezichtcommissie/verplichtingen-bij-het-verwerken-van-persoonsgegevens" TargetMode="External"/><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
          <p:cNvSpPr txBox="1">
            <a:spLocks noGrp="1"/>
          </p:cNvSpPr>
          <p:nvPr>
            <p:ph type="ctrTitle"/>
          </p:nvPr>
        </p:nvSpPr>
        <p:spPr>
          <a:xfrm>
            <a:off x="810706" y="1394159"/>
            <a:ext cx="10304421" cy="2367300"/>
          </a:xfrm>
          <a:prstGeom prst="rect">
            <a:avLst/>
          </a:prstGeom>
          <a:noFill/>
          <a:ln>
            <a:noFill/>
          </a:ln>
        </p:spPr>
        <p:txBody>
          <a:bodyPr spcFirstLastPara="1" wrap="square" lIns="0" tIns="0" rIns="0" bIns="0" anchor="b" anchorCtr="0">
            <a:noAutofit/>
          </a:bodyPr>
          <a:lstStyle/>
          <a:p>
            <a:pPr marL="0" lvl="0" indent="0" algn="ctr" rtl="0">
              <a:lnSpc>
                <a:spcPct val="80000"/>
              </a:lnSpc>
              <a:spcBef>
                <a:spcPts val="0"/>
              </a:spcBef>
              <a:spcAft>
                <a:spcPts val="0"/>
              </a:spcAft>
              <a:buClr>
                <a:schemeClr val="dk1"/>
              </a:buClr>
              <a:buSzPts val="10000"/>
              <a:buFont typeface="Calibri"/>
              <a:buNone/>
            </a:pPr>
            <a:r>
              <a:rPr lang="nl-BE" sz="4800"/>
              <a:t>With whom to sign a protocol?</a:t>
            </a:r>
            <a:endParaRPr/>
          </a:p>
        </p:txBody>
      </p:sp>
      <p:sp>
        <p:nvSpPr>
          <p:cNvPr id="106" name="Google Shape;106;p1"/>
          <p:cNvSpPr txBox="1">
            <a:spLocks noGrp="1"/>
          </p:cNvSpPr>
          <p:nvPr>
            <p:ph type="subTitle" idx="1"/>
          </p:nvPr>
        </p:nvSpPr>
        <p:spPr>
          <a:xfrm>
            <a:off x="972000" y="3518287"/>
            <a:ext cx="9216000" cy="1655700"/>
          </a:xfrm>
          <a:prstGeom prst="rect">
            <a:avLst/>
          </a:prstGeom>
          <a:noFill/>
          <a:ln>
            <a:noFill/>
          </a:ln>
        </p:spPr>
        <p:txBody>
          <a:bodyPr spcFirstLastPara="1" wrap="square" lIns="0" tIns="0" rIns="0" bIns="0" anchor="t" anchorCtr="0">
            <a:noAutofit/>
          </a:bodyPr>
          <a:lstStyle/>
          <a:p>
            <a:pPr marL="0" lvl="0" indent="0" algn="l" rtl="0">
              <a:lnSpc>
                <a:spcPct val="80000"/>
              </a:lnSpc>
              <a:spcBef>
                <a:spcPts val="0"/>
              </a:spcBef>
              <a:spcAft>
                <a:spcPts val="0"/>
              </a:spcAft>
              <a:buSzPts val="7500"/>
              <a:buNone/>
            </a:pPr>
            <a:endParaRPr sz="4600" dirty="0"/>
          </a:p>
          <a:p>
            <a:pPr marL="0" lvl="0" indent="0" algn="l" rtl="0">
              <a:lnSpc>
                <a:spcPct val="80000"/>
              </a:lnSpc>
              <a:spcBef>
                <a:spcPts val="0"/>
              </a:spcBef>
              <a:spcAft>
                <a:spcPts val="0"/>
              </a:spcAft>
              <a:buSzPts val="7500"/>
              <a:buNone/>
            </a:pPr>
            <a:endParaRPr sz="4600" dirty="0"/>
          </a:p>
          <a:p>
            <a:pPr marL="0" lvl="0" indent="0" algn="l" rtl="0">
              <a:lnSpc>
                <a:spcPct val="80000"/>
              </a:lnSpc>
              <a:spcBef>
                <a:spcPts val="0"/>
              </a:spcBef>
              <a:spcAft>
                <a:spcPts val="0"/>
              </a:spcAft>
              <a:buSzPts val="7500"/>
              <a:buNone/>
            </a:pPr>
            <a:r>
              <a:rPr lang="nl-BE" sz="3000" dirty="0"/>
              <a:t>Wim Vandenberghe</a:t>
            </a:r>
          </a:p>
          <a:p>
            <a:pPr marL="0" lvl="0" indent="0" algn="l" rtl="0">
              <a:lnSpc>
                <a:spcPct val="80000"/>
              </a:lnSpc>
              <a:spcBef>
                <a:spcPts val="0"/>
              </a:spcBef>
              <a:spcAft>
                <a:spcPts val="0"/>
              </a:spcAft>
              <a:buSzPts val="7500"/>
              <a:buNone/>
            </a:pPr>
            <a:r>
              <a:rPr lang="nl-BE" sz="3000" dirty="0" err="1"/>
              <a:t>June</a:t>
            </a:r>
            <a:r>
              <a:rPr lang="nl-BE" sz="3000" dirty="0"/>
              <a:t> 30, 2026</a:t>
            </a:r>
          </a:p>
          <a:p>
            <a:pPr marL="0" lvl="0" indent="0" algn="l" rtl="0">
              <a:lnSpc>
                <a:spcPct val="80000"/>
              </a:lnSpc>
              <a:spcBef>
                <a:spcPts val="0"/>
              </a:spcBef>
              <a:spcAft>
                <a:spcPts val="0"/>
              </a:spcAft>
              <a:buSzPts val="7500"/>
              <a:buNone/>
            </a:pPr>
            <a:endParaRPr sz="4600" dirty="0"/>
          </a:p>
          <a:p>
            <a:pPr marL="0" lvl="0" indent="0" algn="l" rtl="0">
              <a:lnSpc>
                <a:spcPct val="80000"/>
              </a:lnSpc>
              <a:spcBef>
                <a:spcPts val="0"/>
              </a:spcBef>
              <a:spcAft>
                <a:spcPts val="0"/>
              </a:spcAft>
              <a:buSzPts val="7500"/>
              <a:buNone/>
            </a:pPr>
            <a:endParaRPr sz="2400" dirty="0"/>
          </a:p>
        </p:txBody>
      </p:sp>
      <p:sp>
        <p:nvSpPr>
          <p:cNvPr id="107" name="Google Shape;107;p1"/>
          <p:cNvSpPr txBox="1"/>
          <p:nvPr/>
        </p:nvSpPr>
        <p:spPr>
          <a:xfrm>
            <a:off x="3048828" y="3275112"/>
            <a:ext cx="609765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nl-BE"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08" name="Google Shape;108;p1"/>
          <p:cNvSpPr txBox="1"/>
          <p:nvPr/>
        </p:nvSpPr>
        <p:spPr>
          <a:xfrm>
            <a:off x="3048828" y="3275112"/>
            <a:ext cx="609765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nl-BE"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pic>
        <p:nvPicPr>
          <p:cNvPr id="109" name="Google Shape;109;p1" descr="Afbeelding met tekst, schermopname, Lettertype, geel&#10;&#10;Automatisch gegenereerde beschrijving"/>
          <p:cNvPicPr preferRelativeResize="0"/>
          <p:nvPr/>
        </p:nvPicPr>
        <p:blipFill rotWithShape="1">
          <a:blip r:embed="rId3">
            <a:alphaModFix/>
          </a:blip>
          <a:srcRect/>
          <a:stretch/>
        </p:blipFill>
        <p:spPr>
          <a:xfrm>
            <a:off x="144567" y="114113"/>
            <a:ext cx="1654866" cy="10854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9"/>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Clr>
                <a:schemeClr val="dk1"/>
              </a:buClr>
              <a:buSzPts val="1800"/>
              <a:buNone/>
            </a:pPr>
            <a:r>
              <a:rPr lang="nl-BE" dirty="0" err="1"/>
              <a:t>Clarification</a:t>
            </a:r>
            <a:endParaRPr dirty="0"/>
          </a:p>
        </p:txBody>
      </p:sp>
      <p:sp>
        <p:nvSpPr>
          <p:cNvPr id="115" name="Google Shape;115;p9"/>
          <p:cNvSpPr txBox="1">
            <a:spLocks noGrp="1"/>
          </p:cNvSpPr>
          <p:nvPr>
            <p:ph type="body" idx="1"/>
          </p:nvPr>
        </p:nvSpPr>
        <p:spPr>
          <a:xfrm>
            <a:off x="1440000" y="2376000"/>
            <a:ext cx="9360000" cy="3780000"/>
          </a:xfrm>
          <a:prstGeom prst="rect">
            <a:avLst/>
          </a:prstGeom>
          <a:noFill/>
          <a:ln>
            <a:noFill/>
          </a:ln>
        </p:spPr>
        <p:txBody>
          <a:bodyPr spcFirstLastPara="1" wrap="square" lIns="0" tIns="0" rIns="0" bIns="0" anchor="t" anchorCtr="0">
            <a:noAutofit/>
          </a:bodyPr>
          <a:lstStyle/>
          <a:p>
            <a:pPr marL="158750" lvl="0" indent="0" algn="l" rtl="0">
              <a:lnSpc>
                <a:spcPct val="100000"/>
              </a:lnSpc>
              <a:spcBef>
                <a:spcPts val="0"/>
              </a:spcBef>
              <a:spcAft>
                <a:spcPts val="0"/>
              </a:spcAft>
              <a:buClr>
                <a:srgbClr val="000000"/>
              </a:buClr>
              <a:buSzPts val="1100"/>
              <a:buNone/>
            </a:pPr>
            <a:r>
              <a:rPr lang="nl-BE" sz="2400" dirty="0" err="1"/>
              <a:t>This</a:t>
            </a:r>
            <a:r>
              <a:rPr lang="nl-BE" sz="2400" dirty="0"/>
              <a:t> is </a:t>
            </a:r>
            <a:r>
              <a:rPr lang="nl-BE" sz="2400" dirty="0" err="1"/>
              <a:t>an</a:t>
            </a:r>
            <a:r>
              <a:rPr lang="nl-BE" sz="2400" dirty="0"/>
              <a:t> </a:t>
            </a:r>
            <a:r>
              <a:rPr lang="nl-BE" sz="2400" dirty="0" err="1"/>
              <a:t>elaboration</a:t>
            </a:r>
            <a:r>
              <a:rPr lang="nl-BE" sz="2400" dirty="0"/>
              <a:t> of </a:t>
            </a:r>
            <a:r>
              <a:rPr lang="nl-BE" sz="2400" dirty="0" err="1"/>
              <a:t>the</a:t>
            </a:r>
            <a:r>
              <a:rPr lang="nl-BE" sz="2400" dirty="0"/>
              <a:t> </a:t>
            </a:r>
            <a:r>
              <a:rPr lang="nl-BE" sz="2400" dirty="0" err="1"/>
              <a:t>situation</a:t>
            </a:r>
            <a:r>
              <a:rPr lang="nl-BE" sz="2400" dirty="0"/>
              <a:t> in </a:t>
            </a:r>
            <a:r>
              <a:rPr lang="nl-BE" sz="2400" dirty="0" err="1"/>
              <a:t>which</a:t>
            </a:r>
            <a:r>
              <a:rPr lang="nl-BE" sz="2400" dirty="0"/>
              <a:t> a service provider offers services </a:t>
            </a:r>
            <a:r>
              <a:rPr lang="nl-BE" sz="2400" dirty="0" err="1"/>
              <a:t>to</a:t>
            </a:r>
            <a:r>
              <a:rPr lang="nl-BE" sz="2400" dirty="0"/>
              <a:t> </a:t>
            </a:r>
            <a:r>
              <a:rPr lang="nl-BE" sz="2400" dirty="0" err="1"/>
              <a:t>the</a:t>
            </a:r>
            <a:r>
              <a:rPr lang="nl-BE" sz="2400" dirty="0"/>
              <a:t> </a:t>
            </a:r>
            <a:r>
              <a:rPr lang="nl-BE" sz="2400" dirty="0" err="1"/>
              <a:t>emergency</a:t>
            </a:r>
            <a:r>
              <a:rPr lang="nl-BE" sz="2400" dirty="0"/>
              <a:t> </a:t>
            </a:r>
            <a:r>
              <a:rPr lang="nl-BE" sz="2400" dirty="0" err="1"/>
              <a:t>and</a:t>
            </a:r>
            <a:r>
              <a:rPr lang="nl-BE" sz="2400" dirty="0"/>
              <a:t> </a:t>
            </a:r>
            <a:r>
              <a:rPr lang="nl-BE" sz="2400" dirty="0" err="1"/>
              <a:t>emergency</a:t>
            </a:r>
            <a:r>
              <a:rPr lang="nl-BE" sz="2400" dirty="0"/>
              <a:t> services sector, </a:t>
            </a:r>
            <a:r>
              <a:rPr lang="nl-BE" sz="2400" dirty="0" err="1"/>
              <a:t>and</a:t>
            </a:r>
            <a:r>
              <a:rPr lang="nl-BE" sz="2400" dirty="0"/>
              <a:t> in </a:t>
            </a:r>
            <a:r>
              <a:rPr lang="nl-BE" sz="2400" dirty="0" err="1"/>
              <a:t>doing</a:t>
            </a:r>
            <a:r>
              <a:rPr lang="nl-BE" sz="2400" dirty="0"/>
              <a:t> </a:t>
            </a:r>
            <a:r>
              <a:rPr lang="nl-BE" sz="2400" dirty="0" err="1"/>
              <a:t>so</a:t>
            </a:r>
            <a:r>
              <a:rPr lang="nl-BE" sz="2400" dirty="0"/>
              <a:t> </a:t>
            </a:r>
            <a:r>
              <a:rPr lang="nl-BE" sz="2400" dirty="0" err="1"/>
              <a:t>will</a:t>
            </a:r>
            <a:r>
              <a:rPr lang="nl-BE" sz="2400" dirty="0"/>
              <a:t> share </a:t>
            </a:r>
            <a:r>
              <a:rPr lang="nl-BE" sz="2400" dirty="0" err="1"/>
              <a:t>location</a:t>
            </a:r>
            <a:r>
              <a:rPr lang="nl-BE" sz="2400" dirty="0"/>
              <a:t> data of </a:t>
            </a:r>
            <a:r>
              <a:rPr lang="nl-BE" sz="2400" dirty="0" err="1"/>
              <a:t>the</a:t>
            </a:r>
            <a:r>
              <a:rPr lang="nl-BE" sz="2400" dirty="0"/>
              <a:t> priority vehicles </a:t>
            </a:r>
            <a:r>
              <a:rPr lang="nl-BE" sz="2400" dirty="0" err="1"/>
              <a:t>with</a:t>
            </a:r>
            <a:r>
              <a:rPr lang="nl-BE" sz="2400" dirty="0"/>
              <a:t> Mobilidata. </a:t>
            </a:r>
            <a:r>
              <a:rPr lang="nl-BE" sz="2400" dirty="0" err="1"/>
              <a:t>This</a:t>
            </a:r>
            <a:r>
              <a:rPr lang="nl-BE" sz="2400" dirty="0"/>
              <a:t> is privacy </a:t>
            </a:r>
            <a:r>
              <a:rPr lang="nl-BE" sz="2400" dirty="0" err="1"/>
              <a:t>sensitive</a:t>
            </a:r>
            <a:r>
              <a:rPr lang="nl-BE" sz="2400" dirty="0"/>
              <a:t> data </a:t>
            </a:r>
            <a:r>
              <a:rPr lang="nl-BE" sz="2400" dirty="0" err="1"/>
              <a:t>anyway</a:t>
            </a:r>
            <a:r>
              <a:rPr lang="nl-BE" sz="2400" dirty="0"/>
              <a:t>, </a:t>
            </a:r>
            <a:r>
              <a:rPr lang="nl-BE" sz="2400" dirty="0" err="1"/>
              <a:t>and</a:t>
            </a:r>
            <a:r>
              <a:rPr lang="nl-BE" sz="2400" dirty="0"/>
              <a:t> </a:t>
            </a:r>
            <a:r>
              <a:rPr lang="nl-BE" sz="2400" dirty="0" err="1"/>
              <a:t>so</a:t>
            </a:r>
            <a:r>
              <a:rPr lang="nl-BE" sz="2400" dirty="0"/>
              <a:t> </a:t>
            </a:r>
            <a:r>
              <a:rPr lang="nl-BE" sz="2400" dirty="0" err="1"/>
              <a:t>the</a:t>
            </a:r>
            <a:r>
              <a:rPr lang="nl-BE" sz="2400" dirty="0"/>
              <a:t> right </a:t>
            </a:r>
            <a:r>
              <a:rPr lang="nl-BE" sz="2400" dirty="0" err="1"/>
              <a:t>protocols</a:t>
            </a:r>
            <a:r>
              <a:rPr lang="nl-BE" sz="2400" dirty="0"/>
              <a:t> </a:t>
            </a:r>
            <a:r>
              <a:rPr lang="nl-BE" sz="2400" dirty="0" err="1"/>
              <a:t>and</a:t>
            </a:r>
            <a:r>
              <a:rPr lang="nl-BE" sz="2400" dirty="0"/>
              <a:t> processing </a:t>
            </a:r>
            <a:r>
              <a:rPr lang="nl-BE" sz="2400" dirty="0" err="1"/>
              <a:t>agreements</a:t>
            </a:r>
            <a:r>
              <a:rPr lang="nl-BE" sz="2400" dirty="0"/>
              <a:t> must </a:t>
            </a:r>
            <a:r>
              <a:rPr lang="nl-BE" sz="2400" dirty="0" err="1"/>
              <a:t>be</a:t>
            </a:r>
            <a:r>
              <a:rPr lang="nl-BE" sz="2400" dirty="0"/>
              <a:t> </a:t>
            </a:r>
            <a:r>
              <a:rPr lang="nl-BE" sz="2400" dirty="0" err="1"/>
              <a:t>concluded</a:t>
            </a:r>
            <a:r>
              <a:rPr lang="nl-BE" sz="2400" dirty="0"/>
              <a:t>. The </a:t>
            </a:r>
            <a:r>
              <a:rPr lang="nl-BE" sz="2400" dirty="0" err="1"/>
              <a:t>chosen</a:t>
            </a:r>
            <a:r>
              <a:rPr lang="nl-BE" sz="2400" dirty="0"/>
              <a:t> </a:t>
            </a:r>
            <a:r>
              <a:rPr lang="nl-BE" sz="2400" dirty="0" err="1"/>
              <a:t>capacity</a:t>
            </a:r>
            <a:r>
              <a:rPr lang="nl-BE" sz="2400" dirty="0"/>
              <a:t> of </a:t>
            </a:r>
            <a:r>
              <a:rPr lang="nl-BE" sz="2400" dirty="0" err="1"/>
              <a:t>the</a:t>
            </a:r>
            <a:r>
              <a:rPr lang="nl-BE" sz="2400" dirty="0"/>
              <a:t> service provider </a:t>
            </a:r>
            <a:r>
              <a:rPr lang="nl-BE" sz="2400" dirty="0" err="1"/>
              <a:t>determines</a:t>
            </a:r>
            <a:r>
              <a:rPr lang="nl-BE" sz="2400" dirty="0"/>
              <a:t> </a:t>
            </a:r>
            <a:r>
              <a:rPr lang="nl-BE" sz="2400" dirty="0" err="1"/>
              <a:t>which</a:t>
            </a:r>
            <a:r>
              <a:rPr lang="nl-BE" sz="2400" dirty="0"/>
              <a:t> </a:t>
            </a:r>
            <a:r>
              <a:rPr lang="nl-BE" sz="2400" dirty="0" err="1"/>
              <a:t>documents</a:t>
            </a:r>
            <a:r>
              <a:rPr lang="nl-BE" sz="2400" dirty="0"/>
              <a:t> </a:t>
            </a:r>
            <a:r>
              <a:rPr lang="nl-BE" sz="2400" dirty="0" err="1"/>
              <a:t>will</a:t>
            </a:r>
            <a:r>
              <a:rPr lang="nl-BE" sz="2400" dirty="0"/>
              <a:t> have </a:t>
            </a:r>
            <a:r>
              <a:rPr lang="nl-BE" sz="2400" dirty="0" err="1"/>
              <a:t>to</a:t>
            </a:r>
            <a:r>
              <a:rPr lang="nl-BE" sz="2400" dirty="0"/>
              <a:t> </a:t>
            </a:r>
            <a:r>
              <a:rPr lang="nl-BE" sz="2400" dirty="0" err="1"/>
              <a:t>be</a:t>
            </a:r>
            <a:r>
              <a:rPr lang="nl-BE" sz="2400" dirty="0"/>
              <a:t> </a:t>
            </a:r>
            <a:r>
              <a:rPr lang="nl-BE" sz="2400" dirty="0" err="1"/>
              <a:t>signed</a:t>
            </a:r>
            <a:r>
              <a:rPr lang="nl-BE" sz="2400" dirty="0"/>
              <a:t>. </a:t>
            </a:r>
            <a:r>
              <a:rPr lang="nl-BE" sz="2400" dirty="0" err="1"/>
              <a:t>Two</a:t>
            </a:r>
            <a:r>
              <a:rPr lang="nl-BE" sz="2400" dirty="0"/>
              <a:t> different options are </a:t>
            </a:r>
            <a:r>
              <a:rPr lang="nl-BE" sz="2400" dirty="0" err="1"/>
              <a:t>possible</a:t>
            </a:r>
            <a:r>
              <a:rPr lang="nl-BE" sz="2400" dirty="0"/>
              <a:t>.  These are </a:t>
            </a:r>
            <a:r>
              <a:rPr lang="nl-BE" sz="2400" dirty="0" err="1"/>
              <a:t>presented</a:t>
            </a:r>
            <a:r>
              <a:rPr lang="nl-BE" sz="2400" dirty="0"/>
              <a:t> in </a:t>
            </a:r>
            <a:r>
              <a:rPr lang="nl-BE" sz="2400" dirty="0" err="1"/>
              <a:t>the</a:t>
            </a:r>
            <a:r>
              <a:rPr lang="nl-BE" sz="2400" dirty="0"/>
              <a:t> </a:t>
            </a:r>
            <a:r>
              <a:rPr lang="nl-BE" sz="2400" dirty="0" err="1"/>
              <a:t>following</a:t>
            </a:r>
            <a:r>
              <a:rPr lang="nl-BE" sz="2400" dirty="0"/>
              <a:t> </a:t>
            </a:r>
            <a:r>
              <a:rPr lang="nl-BE" sz="2400" dirty="0" err="1"/>
              <a:t>two</a:t>
            </a:r>
            <a:r>
              <a:rPr lang="nl-BE" sz="2400" dirty="0"/>
              <a:t> slides. </a:t>
            </a:r>
            <a:r>
              <a:rPr lang="nl-BE" sz="2400" dirty="0" err="1"/>
              <a:t>Additional</a:t>
            </a:r>
            <a:r>
              <a:rPr lang="nl-BE" sz="2400" dirty="0"/>
              <a:t> </a:t>
            </a:r>
            <a:r>
              <a:rPr lang="nl-BE" sz="2400" dirty="0" err="1"/>
              <a:t>explanations</a:t>
            </a:r>
            <a:r>
              <a:rPr lang="nl-BE" sz="2400" dirty="0"/>
              <a:t> </a:t>
            </a:r>
            <a:r>
              <a:rPr lang="nl-BE" sz="2400" dirty="0" err="1"/>
              <a:t>can</a:t>
            </a:r>
            <a:r>
              <a:rPr lang="nl-BE" sz="2400" dirty="0"/>
              <a:t> </a:t>
            </a:r>
            <a:r>
              <a:rPr lang="nl-BE" sz="2400" dirty="0" err="1"/>
              <a:t>be</a:t>
            </a:r>
            <a:r>
              <a:rPr lang="nl-BE" sz="2400" dirty="0"/>
              <a:t> found in </a:t>
            </a:r>
            <a:r>
              <a:rPr lang="nl-BE" sz="2400" dirty="0" err="1"/>
              <a:t>the</a:t>
            </a:r>
            <a:r>
              <a:rPr lang="nl-BE" sz="2400" dirty="0"/>
              <a:t> speaker </a:t>
            </a:r>
            <a:r>
              <a:rPr lang="nl-BE" sz="2400" dirty="0" err="1"/>
              <a:t>notes</a:t>
            </a:r>
            <a:r>
              <a:rPr lang="nl-BE" sz="2400" dirty="0"/>
              <a:t> of </a:t>
            </a:r>
            <a:r>
              <a:rPr lang="nl-BE" sz="2400" dirty="0" err="1"/>
              <a:t>those</a:t>
            </a:r>
            <a:r>
              <a:rPr lang="nl-BE" sz="2400" dirty="0"/>
              <a:t> slides.</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0"/>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Clr>
                <a:schemeClr val="dk1"/>
              </a:buClr>
              <a:buSzPts val="1800"/>
              <a:buNone/>
            </a:pPr>
            <a:r>
              <a:rPr lang="nl-BE"/>
              <a:t>Option 1</a:t>
            </a:r>
            <a:endParaRPr/>
          </a:p>
        </p:txBody>
      </p:sp>
      <p:sp>
        <p:nvSpPr>
          <p:cNvPr id="121" name="Google Shape;121;p10"/>
          <p:cNvSpPr txBox="1"/>
          <p:nvPr/>
        </p:nvSpPr>
        <p:spPr>
          <a:xfrm>
            <a:off x="7305771" y="2093861"/>
            <a:ext cx="4659715" cy="4174964"/>
          </a:xfrm>
          <a:prstGeom prst="rect">
            <a:avLst/>
          </a:prstGeom>
          <a:noFill/>
          <a:ln>
            <a:noFill/>
          </a:ln>
        </p:spPr>
        <p:txBody>
          <a:bodyPr spcFirstLastPara="1" wrap="square" lIns="0" tIns="0" rIns="0" bIns="0" anchor="t" anchorCtr="0">
            <a:noAutofit/>
          </a:bodyPr>
          <a:lstStyle/>
          <a:p>
            <a:pPr marL="342900" marR="0" lvl="0" indent="-342900" algn="l" rtl="0">
              <a:lnSpc>
                <a:spcPct val="100000"/>
              </a:lnSpc>
              <a:spcBef>
                <a:spcPts val="0"/>
              </a:spcBef>
              <a:spcAft>
                <a:spcPts val="0"/>
              </a:spcAft>
              <a:buClr>
                <a:schemeClr val="dk1"/>
              </a:buClr>
              <a:buSzPts val="2400"/>
              <a:buFont typeface="Arial"/>
              <a:buChar char="•"/>
            </a:pPr>
            <a:r>
              <a:rPr lang="nl-BE" sz="2400" b="1" i="0" u="none" strike="noStrike" cap="none" dirty="0">
                <a:solidFill>
                  <a:srgbClr val="3C3C3C"/>
                </a:solidFill>
                <a:latin typeface="Calibri"/>
                <a:ea typeface="Calibri"/>
                <a:cs typeface="Calibri"/>
                <a:sym typeface="Calibri"/>
              </a:rPr>
              <a:t>Document </a:t>
            </a:r>
            <a:r>
              <a:rPr lang="nl-BE" sz="2400" b="1" i="0" u="none" strike="noStrike" cap="none" dirty="0" err="1">
                <a:solidFill>
                  <a:srgbClr val="3C3C3C"/>
                </a:solidFill>
                <a:latin typeface="Calibri"/>
                <a:ea typeface="Calibri"/>
                <a:cs typeface="Calibri"/>
                <a:sym typeface="Calibri"/>
              </a:rPr>
              <a:t>to</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be</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signed</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differs</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based</a:t>
            </a:r>
            <a:r>
              <a:rPr lang="nl-BE" sz="2400" b="1" i="0" u="none" strike="noStrike" cap="none" dirty="0">
                <a:solidFill>
                  <a:srgbClr val="3C3C3C"/>
                </a:solidFill>
                <a:latin typeface="Calibri"/>
                <a:ea typeface="Calibri"/>
                <a:cs typeface="Calibri"/>
                <a:sym typeface="Calibri"/>
              </a:rPr>
              <a:t> on </a:t>
            </a:r>
            <a:r>
              <a:rPr lang="nl-BE" sz="2400" b="1" i="0" u="none" strike="noStrike" cap="none" dirty="0" err="1">
                <a:solidFill>
                  <a:srgbClr val="3C3C3C"/>
                </a:solidFill>
                <a:latin typeface="Calibri"/>
                <a:ea typeface="Calibri"/>
                <a:cs typeface="Calibri"/>
                <a:sym typeface="Calibri"/>
              </a:rPr>
              <a:t>chosen</a:t>
            </a:r>
            <a:r>
              <a:rPr lang="nl-BE" sz="2400" b="1" i="0" u="none" strike="noStrike" cap="none" dirty="0">
                <a:solidFill>
                  <a:srgbClr val="3C3C3C"/>
                </a:solidFill>
                <a:latin typeface="Calibri"/>
                <a:ea typeface="Calibri"/>
                <a:cs typeface="Calibri"/>
                <a:sym typeface="Calibri"/>
              </a:rPr>
              <a:t> </a:t>
            </a:r>
            <a:r>
              <a:rPr lang="nl-BE" sz="2400" b="1" i="0" u="sng" strike="noStrike" cap="none" dirty="0" err="1">
                <a:solidFill>
                  <a:srgbClr val="3C3C3C"/>
                </a:solidFill>
                <a:latin typeface="Calibri"/>
                <a:ea typeface="Calibri"/>
                <a:cs typeface="Calibri"/>
                <a:sym typeface="Calibri"/>
              </a:rPr>
              <a:t>capacity</a:t>
            </a:r>
            <a:r>
              <a:rPr lang="nl-BE" sz="2400" b="1" i="0" u="none" strike="noStrike" cap="none" dirty="0">
                <a:solidFill>
                  <a:srgbClr val="3C3C3C"/>
                </a:solidFill>
                <a:latin typeface="Calibri"/>
                <a:ea typeface="Calibri"/>
                <a:cs typeface="Calibri"/>
                <a:sym typeface="Calibri"/>
              </a:rPr>
              <a:t>. </a:t>
            </a:r>
            <a:endParaRPr dirty="0"/>
          </a:p>
          <a:p>
            <a:pPr marL="342900" marR="0" lvl="0" indent="-190500" algn="l" rtl="0">
              <a:lnSpc>
                <a:spcPct val="100000"/>
              </a:lnSpc>
              <a:spcBef>
                <a:spcPts val="0"/>
              </a:spcBef>
              <a:spcAft>
                <a:spcPts val="0"/>
              </a:spcAft>
              <a:buClr>
                <a:schemeClr val="dk1"/>
              </a:buClr>
              <a:buSzPts val="2400"/>
              <a:buFont typeface="Arial"/>
              <a:buNone/>
            </a:pPr>
            <a:endParaRPr sz="2400" b="1" i="0" u="none" strike="noStrike" cap="none" dirty="0">
              <a:solidFill>
                <a:srgbClr val="3C3C3C"/>
              </a:solidFill>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2400"/>
              <a:buFont typeface="Arial"/>
              <a:buChar char="•"/>
            </a:pPr>
            <a:r>
              <a:rPr lang="nl-BE" sz="2400" b="1" i="0" u="none" strike="noStrike" cap="none" dirty="0">
                <a:solidFill>
                  <a:srgbClr val="3C3C3C"/>
                </a:solidFill>
                <a:latin typeface="Calibri"/>
                <a:ea typeface="Calibri"/>
                <a:cs typeface="Calibri"/>
                <a:sym typeface="Calibri"/>
              </a:rPr>
              <a:t>Protocol </a:t>
            </a:r>
            <a:r>
              <a:rPr lang="nl-BE" sz="2400" b="1" i="0" u="none" strike="noStrike" cap="none" dirty="0" err="1">
                <a:solidFill>
                  <a:srgbClr val="3C3C3C"/>
                </a:solidFill>
                <a:latin typeface="Calibri"/>
                <a:ea typeface="Calibri"/>
                <a:cs typeface="Calibri"/>
                <a:sym typeface="Calibri"/>
              </a:rPr>
              <a:t>and</a:t>
            </a:r>
            <a:r>
              <a:rPr lang="nl-BE" sz="2400" b="1" i="0" u="none" strike="noStrike" cap="none" dirty="0">
                <a:solidFill>
                  <a:srgbClr val="3C3C3C"/>
                </a:solidFill>
                <a:latin typeface="Calibri"/>
                <a:ea typeface="Calibri"/>
                <a:cs typeface="Calibri"/>
                <a:sym typeface="Calibri"/>
              </a:rPr>
              <a:t> Data Processing Agreement </a:t>
            </a:r>
            <a:r>
              <a:rPr lang="nl-BE" sz="2400" b="1" i="0" u="none" strike="noStrike" cap="none" dirty="0" err="1">
                <a:solidFill>
                  <a:srgbClr val="3C3C3C"/>
                </a:solidFill>
                <a:latin typeface="Calibri"/>
                <a:ea typeface="Calibri"/>
                <a:cs typeface="Calibri"/>
                <a:sym typeface="Calibri"/>
              </a:rPr>
              <a:t>difference</a:t>
            </a:r>
            <a:r>
              <a:rPr lang="nl-BE" sz="2400" b="1" i="0" u="none" strike="noStrike" cap="none" dirty="0">
                <a:solidFill>
                  <a:srgbClr val="3C3C3C"/>
                </a:solidFill>
                <a:latin typeface="Calibri"/>
                <a:ea typeface="Calibri"/>
                <a:cs typeface="Calibri"/>
                <a:sym typeface="Calibri"/>
              </a:rPr>
              <a:t>: </a:t>
            </a:r>
            <a:r>
              <a:rPr lang="nl-BE" sz="2400" b="1" i="0" u="sng" strike="noStrike" cap="none" dirty="0" err="1">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see</a:t>
            </a:r>
            <a:r>
              <a:rPr lang="nl-BE" sz="2400" b="1" i="0" u="sng" strike="noStrike" cap="none" dirty="0">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 </a:t>
            </a:r>
            <a:r>
              <a:rPr lang="nl-BE" sz="2400" b="1" i="0" u="sng" strike="noStrike" cap="none" dirty="0" err="1">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this</a:t>
            </a:r>
            <a:r>
              <a:rPr lang="nl-BE" sz="2400" b="1" i="0" u="sng" strike="noStrike" cap="none" dirty="0">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 link</a:t>
            </a:r>
            <a:endParaRPr sz="2400" b="1" i="0" u="none" strike="noStrike" cap="none" dirty="0">
              <a:solidFill>
                <a:srgbClr val="3C3C3C"/>
              </a:solidFill>
              <a:latin typeface="Calibri"/>
              <a:ea typeface="Calibri"/>
              <a:cs typeface="Calibri"/>
              <a:sym typeface="Calibri"/>
            </a:endParaRPr>
          </a:p>
          <a:p>
            <a:pPr marL="342900" marR="0" lvl="3" indent="-190500" algn="l" rtl="0">
              <a:lnSpc>
                <a:spcPct val="100000"/>
              </a:lnSpc>
              <a:spcBef>
                <a:spcPts val="0"/>
              </a:spcBef>
              <a:spcAft>
                <a:spcPts val="0"/>
              </a:spcAft>
              <a:buClr>
                <a:schemeClr val="dk1"/>
              </a:buClr>
              <a:buSzPts val="2400"/>
              <a:buFont typeface="Arial"/>
              <a:buNone/>
            </a:pPr>
            <a:endParaRPr sz="18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450"/>
              </a:spcBef>
              <a:spcAft>
                <a:spcPts val="0"/>
              </a:spcAft>
              <a:buClr>
                <a:schemeClr val="dk1"/>
              </a:buClr>
              <a:buSzPts val="1800"/>
              <a:buFont typeface="Arial"/>
              <a:buNone/>
            </a:pPr>
            <a:br>
              <a:rPr lang="nl-BE" sz="1800" b="0" i="0" u="none" strike="noStrike" cap="none" dirty="0">
                <a:solidFill>
                  <a:schemeClr val="dk1"/>
                </a:solidFill>
                <a:latin typeface="Calibri"/>
                <a:ea typeface="Calibri"/>
                <a:cs typeface="Calibri"/>
                <a:sym typeface="Calibri"/>
              </a:rPr>
            </a:br>
            <a:br>
              <a:rPr lang="nl-BE" sz="1800" b="0" i="0" u="none" strike="noStrike" cap="none" dirty="0">
                <a:solidFill>
                  <a:schemeClr val="dk1"/>
                </a:solidFill>
                <a:latin typeface="Calibri"/>
                <a:ea typeface="Calibri"/>
                <a:cs typeface="Calibri"/>
                <a:sym typeface="Calibri"/>
              </a:rPr>
            </a:br>
            <a:r>
              <a:rPr lang="nl-BE" sz="1800" b="0" i="0" u="none" strike="noStrike" cap="none" dirty="0">
                <a:solidFill>
                  <a:schemeClr val="dk1"/>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p:txBody>
      </p:sp>
      <p:pic>
        <p:nvPicPr>
          <p:cNvPr id="122" name="Google Shape;122;p10" descr="A black background with white text&#10;&#10;Description automatically generated"/>
          <p:cNvPicPr preferRelativeResize="0"/>
          <p:nvPr/>
        </p:nvPicPr>
        <p:blipFill rotWithShape="1">
          <a:blip r:embed="rId4">
            <a:alphaModFix/>
          </a:blip>
          <a:srcRect/>
          <a:stretch/>
        </p:blipFill>
        <p:spPr>
          <a:xfrm>
            <a:off x="226514" y="4634702"/>
            <a:ext cx="2314182" cy="1554388"/>
          </a:xfrm>
          <a:prstGeom prst="rect">
            <a:avLst/>
          </a:prstGeom>
          <a:noFill/>
          <a:ln>
            <a:noFill/>
          </a:ln>
        </p:spPr>
      </p:pic>
      <p:pic>
        <p:nvPicPr>
          <p:cNvPr id="123" name="Google Shape;123;p10"/>
          <p:cNvPicPr preferRelativeResize="0"/>
          <p:nvPr/>
        </p:nvPicPr>
        <p:blipFill rotWithShape="1">
          <a:blip r:embed="rId5">
            <a:alphaModFix/>
          </a:blip>
          <a:srcRect/>
          <a:stretch/>
        </p:blipFill>
        <p:spPr>
          <a:xfrm>
            <a:off x="5114372" y="5107696"/>
            <a:ext cx="608400" cy="608400"/>
          </a:xfrm>
          <a:prstGeom prst="rect">
            <a:avLst/>
          </a:prstGeom>
          <a:noFill/>
          <a:ln>
            <a:noFill/>
          </a:ln>
        </p:spPr>
      </p:pic>
      <p:pic>
        <p:nvPicPr>
          <p:cNvPr id="124" name="Google Shape;124;p10"/>
          <p:cNvPicPr preferRelativeResize="0"/>
          <p:nvPr/>
        </p:nvPicPr>
        <p:blipFill rotWithShape="1">
          <a:blip r:embed="rId6">
            <a:alphaModFix/>
          </a:blip>
          <a:srcRect/>
          <a:stretch/>
        </p:blipFill>
        <p:spPr>
          <a:xfrm>
            <a:off x="5027777" y="1839612"/>
            <a:ext cx="781590" cy="781590"/>
          </a:xfrm>
          <a:prstGeom prst="rect">
            <a:avLst/>
          </a:prstGeom>
          <a:noFill/>
          <a:ln>
            <a:noFill/>
          </a:ln>
        </p:spPr>
      </p:pic>
      <p:sp>
        <p:nvSpPr>
          <p:cNvPr id="125" name="Google Shape;125;p10"/>
          <p:cNvSpPr/>
          <p:nvPr/>
        </p:nvSpPr>
        <p:spPr>
          <a:xfrm>
            <a:off x="65153" y="5790217"/>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sp>
        <p:nvSpPr>
          <p:cNvPr id="126" name="Google Shape;126;p10"/>
          <p:cNvSpPr/>
          <p:nvPr/>
        </p:nvSpPr>
        <p:spPr>
          <a:xfrm>
            <a:off x="4100120" y="5790217"/>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sp>
        <p:nvSpPr>
          <p:cNvPr id="127" name="Google Shape;127;p10"/>
          <p:cNvSpPr/>
          <p:nvPr/>
        </p:nvSpPr>
        <p:spPr>
          <a:xfrm>
            <a:off x="4100120" y="2883366"/>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sp>
        <p:nvSpPr>
          <p:cNvPr id="128" name="Google Shape;128;p10"/>
          <p:cNvSpPr/>
          <p:nvPr/>
        </p:nvSpPr>
        <p:spPr>
          <a:xfrm>
            <a:off x="4100120" y="4780700"/>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dirty="0">
                <a:solidFill>
                  <a:schemeClr val="dk1"/>
                </a:solidFill>
                <a:latin typeface="Arial"/>
                <a:ea typeface="Arial"/>
                <a:cs typeface="Arial"/>
                <a:sym typeface="Arial"/>
              </a:rPr>
              <a:t>Processor</a:t>
            </a:r>
            <a:endParaRPr sz="1400" b="0" i="0" u="none" strike="noStrike" cap="none" dirty="0">
              <a:solidFill>
                <a:schemeClr val="dk1"/>
              </a:solidFill>
              <a:latin typeface="Arial"/>
              <a:ea typeface="Arial"/>
              <a:cs typeface="Arial"/>
              <a:sym typeface="Arial"/>
            </a:endParaRPr>
          </a:p>
        </p:txBody>
      </p:sp>
      <p:cxnSp>
        <p:nvCxnSpPr>
          <p:cNvPr id="129" name="Google Shape;129;p10"/>
          <p:cNvCxnSpPr>
            <a:stCxn id="125" idx="3"/>
            <a:endCxn id="126" idx="1"/>
          </p:cNvCxnSpPr>
          <p:nvPr/>
        </p:nvCxnSpPr>
        <p:spPr>
          <a:xfrm>
            <a:off x="2702057" y="5931619"/>
            <a:ext cx="1398000" cy="0"/>
          </a:xfrm>
          <a:prstGeom prst="straightConnector1">
            <a:avLst/>
          </a:prstGeom>
          <a:noFill/>
          <a:ln w="38100" cap="flat" cmpd="sng">
            <a:solidFill>
              <a:schemeClr val="dk1"/>
            </a:solidFill>
            <a:prstDash val="solid"/>
            <a:round/>
            <a:headEnd type="triangle" w="med" len="med"/>
            <a:tailEnd type="triangle" w="med" len="med"/>
          </a:ln>
        </p:spPr>
      </p:cxnSp>
      <p:sp>
        <p:nvSpPr>
          <p:cNvPr id="130" name="Google Shape;130;p10"/>
          <p:cNvSpPr txBox="1"/>
          <p:nvPr/>
        </p:nvSpPr>
        <p:spPr>
          <a:xfrm>
            <a:off x="2702057" y="5961048"/>
            <a:ext cx="139806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Protocol</a:t>
            </a:r>
            <a:endParaRPr dirty="0"/>
          </a:p>
        </p:txBody>
      </p:sp>
      <p:cxnSp>
        <p:nvCxnSpPr>
          <p:cNvPr id="131" name="Google Shape;131;p10"/>
          <p:cNvCxnSpPr>
            <a:stCxn id="127" idx="2"/>
            <a:endCxn id="128" idx="0"/>
          </p:cNvCxnSpPr>
          <p:nvPr/>
        </p:nvCxnSpPr>
        <p:spPr>
          <a:xfrm>
            <a:off x="5418572" y="3166170"/>
            <a:ext cx="0" cy="1614600"/>
          </a:xfrm>
          <a:prstGeom prst="straightConnector1">
            <a:avLst/>
          </a:prstGeom>
          <a:noFill/>
          <a:ln w="38100" cap="flat" cmpd="sng">
            <a:solidFill>
              <a:schemeClr val="dk1"/>
            </a:solidFill>
            <a:prstDash val="solid"/>
            <a:round/>
            <a:headEnd type="triangle" w="med" len="med"/>
            <a:tailEnd type="triangle" w="med" len="med"/>
          </a:ln>
        </p:spPr>
      </p:cxnSp>
      <p:sp>
        <p:nvSpPr>
          <p:cNvPr id="132" name="Google Shape;132;p10"/>
          <p:cNvSpPr txBox="1"/>
          <p:nvPr/>
        </p:nvSpPr>
        <p:spPr>
          <a:xfrm>
            <a:off x="3254088" y="3660360"/>
            <a:ext cx="2072056"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Data Processing Agreement</a:t>
            </a:r>
            <a:endParaRPr sz="1400" b="0" i="0" u="none" strike="noStrike" cap="none" dirty="0">
              <a:solidFill>
                <a:srgbClr val="000000"/>
              </a:solidFill>
              <a:latin typeface="Arial"/>
              <a:ea typeface="Arial"/>
              <a:cs typeface="Arial"/>
              <a:sym typeface="Arial"/>
            </a:endParaRPr>
          </a:p>
        </p:txBody>
      </p:sp>
      <p:sp>
        <p:nvSpPr>
          <p:cNvPr id="133" name="Google Shape;133;p10"/>
          <p:cNvSpPr/>
          <p:nvPr/>
        </p:nvSpPr>
        <p:spPr>
          <a:xfrm>
            <a:off x="1204724" y="2883366"/>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sp>
        <p:nvSpPr>
          <p:cNvPr id="134" name="Google Shape;134;p10"/>
          <p:cNvSpPr txBox="1"/>
          <p:nvPr/>
        </p:nvSpPr>
        <p:spPr>
          <a:xfrm>
            <a:off x="1884404" y="2535665"/>
            <a:ext cx="107112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200" b="0" i="0" u="none" strike="noStrike" cap="none">
                <a:solidFill>
                  <a:srgbClr val="2560A4"/>
                </a:solidFill>
                <a:latin typeface="Arial"/>
                <a:ea typeface="Arial"/>
                <a:cs typeface="Arial"/>
                <a:sym typeface="Arial"/>
              </a:rPr>
              <a:t>Hospital Y</a:t>
            </a:r>
            <a:endParaRPr/>
          </a:p>
        </p:txBody>
      </p:sp>
      <p:cxnSp>
        <p:nvCxnSpPr>
          <p:cNvPr id="135" name="Google Shape;135;p10"/>
          <p:cNvCxnSpPr>
            <a:stCxn id="133" idx="2"/>
            <a:endCxn id="128" idx="1"/>
          </p:cNvCxnSpPr>
          <p:nvPr/>
        </p:nvCxnSpPr>
        <p:spPr>
          <a:xfrm>
            <a:off x="2523176" y="3166170"/>
            <a:ext cx="1576800" cy="1755900"/>
          </a:xfrm>
          <a:prstGeom prst="straightConnector1">
            <a:avLst/>
          </a:prstGeom>
          <a:noFill/>
          <a:ln w="38100" cap="flat" cmpd="sng">
            <a:solidFill>
              <a:schemeClr val="dk1"/>
            </a:solidFill>
            <a:prstDash val="solid"/>
            <a:round/>
            <a:headEnd type="triangle" w="med" len="med"/>
            <a:tailEnd type="triangle" w="med" len="med"/>
          </a:ln>
        </p:spPr>
      </p:cxnSp>
      <p:sp>
        <p:nvSpPr>
          <p:cNvPr id="136" name="Google Shape;136;p10"/>
          <p:cNvSpPr txBox="1"/>
          <p:nvPr/>
        </p:nvSpPr>
        <p:spPr>
          <a:xfrm>
            <a:off x="1089604" y="3896265"/>
            <a:ext cx="2072056"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Data Processing Agreement</a:t>
            </a:r>
            <a:endParaRPr sz="1400" b="0" i="0" u="none" strike="noStrike" cap="none" dirty="0">
              <a:solidFill>
                <a:srgbClr val="000000"/>
              </a:solidFill>
              <a:latin typeface="Arial"/>
              <a:ea typeface="Arial"/>
              <a:cs typeface="Arial"/>
              <a:sym typeface="Arial"/>
            </a:endParaRPr>
          </a:p>
        </p:txBody>
      </p:sp>
      <p:pic>
        <p:nvPicPr>
          <p:cNvPr id="137" name="Google Shape;137;p10"/>
          <p:cNvPicPr preferRelativeResize="0"/>
          <p:nvPr/>
        </p:nvPicPr>
        <p:blipFill rotWithShape="1">
          <a:blip r:embed="rId6">
            <a:alphaModFix/>
          </a:blip>
          <a:srcRect/>
          <a:stretch/>
        </p:blipFill>
        <p:spPr>
          <a:xfrm>
            <a:off x="2029173" y="1835997"/>
            <a:ext cx="781590" cy="781590"/>
          </a:xfrm>
          <a:prstGeom prst="rect">
            <a:avLst/>
          </a:prstGeom>
          <a:noFill/>
          <a:ln>
            <a:noFill/>
          </a:ln>
        </p:spPr>
      </p:pic>
      <p:sp>
        <p:nvSpPr>
          <p:cNvPr id="138" name="Google Shape;138;p10"/>
          <p:cNvSpPr txBox="1"/>
          <p:nvPr/>
        </p:nvSpPr>
        <p:spPr>
          <a:xfrm>
            <a:off x="4886230" y="2535666"/>
            <a:ext cx="107112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200" b="0" i="0" u="none" strike="noStrike" cap="none">
                <a:solidFill>
                  <a:srgbClr val="2560A4"/>
                </a:solidFill>
                <a:latin typeface="Arial"/>
                <a:ea typeface="Arial"/>
                <a:cs typeface="Arial"/>
                <a:sym typeface="Arial"/>
              </a:rPr>
              <a:t>Hospital X</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3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3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3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3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3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g2e80b78b503_1_49"/>
          <p:cNvSpPr txBox="1">
            <a:spLocks noGrp="1"/>
          </p:cNvSpPr>
          <p:nvPr>
            <p:ph type="title"/>
          </p:nvPr>
        </p:nvSpPr>
        <p:spPr>
          <a:xfrm>
            <a:off x="720000" y="0"/>
            <a:ext cx="9540000" cy="12240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Clr>
                <a:schemeClr val="dk1"/>
              </a:buClr>
              <a:buSzPts val="1800"/>
              <a:buNone/>
            </a:pPr>
            <a:r>
              <a:rPr lang="nl-BE" dirty="0"/>
              <a:t>Option 2</a:t>
            </a:r>
            <a:endParaRPr dirty="0"/>
          </a:p>
        </p:txBody>
      </p:sp>
      <p:sp>
        <p:nvSpPr>
          <p:cNvPr id="144" name="Google Shape;144;g2e80b78b503_1_49"/>
          <p:cNvSpPr txBox="1"/>
          <p:nvPr/>
        </p:nvSpPr>
        <p:spPr>
          <a:xfrm>
            <a:off x="7305771" y="2093861"/>
            <a:ext cx="4659715" cy="4174964"/>
          </a:xfrm>
          <a:prstGeom prst="rect">
            <a:avLst/>
          </a:prstGeom>
          <a:noFill/>
          <a:ln>
            <a:noFill/>
          </a:ln>
        </p:spPr>
        <p:txBody>
          <a:bodyPr spcFirstLastPara="1" wrap="square" lIns="0" tIns="0" rIns="0" bIns="0" anchor="t" anchorCtr="0">
            <a:noAutofit/>
          </a:bodyPr>
          <a:lstStyle/>
          <a:p>
            <a:pPr marL="342900" marR="0" lvl="0" indent="-342900" algn="l" rtl="0">
              <a:lnSpc>
                <a:spcPct val="100000"/>
              </a:lnSpc>
              <a:spcBef>
                <a:spcPts val="0"/>
              </a:spcBef>
              <a:spcAft>
                <a:spcPts val="0"/>
              </a:spcAft>
              <a:buClr>
                <a:schemeClr val="dk1"/>
              </a:buClr>
              <a:buSzPts val="2400"/>
              <a:buFont typeface="Arial"/>
              <a:buChar char="•"/>
            </a:pPr>
            <a:r>
              <a:rPr lang="nl-BE" sz="2400" b="1" i="0" u="none" strike="noStrike" cap="none" dirty="0">
                <a:solidFill>
                  <a:srgbClr val="3C3C3C"/>
                </a:solidFill>
                <a:latin typeface="Calibri"/>
                <a:ea typeface="Calibri"/>
                <a:cs typeface="Calibri"/>
                <a:sym typeface="Calibri"/>
              </a:rPr>
              <a:t>Document </a:t>
            </a:r>
            <a:r>
              <a:rPr lang="nl-BE" sz="2400" b="1" i="0" u="none" strike="noStrike" cap="none" dirty="0" err="1">
                <a:solidFill>
                  <a:srgbClr val="3C3C3C"/>
                </a:solidFill>
                <a:latin typeface="Calibri"/>
                <a:ea typeface="Calibri"/>
                <a:cs typeface="Calibri"/>
                <a:sym typeface="Calibri"/>
              </a:rPr>
              <a:t>to</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be</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signed</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differs</a:t>
            </a:r>
            <a:r>
              <a:rPr lang="nl-BE" sz="2400" b="1" i="0" u="none" strike="noStrike" cap="none" dirty="0">
                <a:solidFill>
                  <a:srgbClr val="3C3C3C"/>
                </a:solidFill>
                <a:latin typeface="Calibri"/>
                <a:ea typeface="Calibri"/>
                <a:cs typeface="Calibri"/>
                <a:sym typeface="Calibri"/>
              </a:rPr>
              <a:t> </a:t>
            </a:r>
            <a:r>
              <a:rPr lang="nl-BE" sz="2400" b="1" i="0" u="none" strike="noStrike" cap="none" dirty="0" err="1">
                <a:solidFill>
                  <a:srgbClr val="3C3C3C"/>
                </a:solidFill>
                <a:latin typeface="Calibri"/>
                <a:ea typeface="Calibri"/>
                <a:cs typeface="Calibri"/>
                <a:sym typeface="Calibri"/>
              </a:rPr>
              <a:t>based</a:t>
            </a:r>
            <a:r>
              <a:rPr lang="nl-BE" sz="2400" b="1" i="0" u="none" strike="noStrike" cap="none" dirty="0">
                <a:solidFill>
                  <a:srgbClr val="3C3C3C"/>
                </a:solidFill>
                <a:latin typeface="Calibri"/>
                <a:ea typeface="Calibri"/>
                <a:cs typeface="Calibri"/>
                <a:sym typeface="Calibri"/>
              </a:rPr>
              <a:t> on </a:t>
            </a:r>
            <a:r>
              <a:rPr lang="nl-BE" sz="2400" b="1" i="0" u="none" strike="noStrike" cap="none" dirty="0" err="1">
                <a:solidFill>
                  <a:srgbClr val="3C3C3C"/>
                </a:solidFill>
                <a:latin typeface="Calibri"/>
                <a:ea typeface="Calibri"/>
                <a:cs typeface="Calibri"/>
                <a:sym typeface="Calibri"/>
              </a:rPr>
              <a:t>chosen</a:t>
            </a:r>
            <a:r>
              <a:rPr lang="nl-BE" sz="2400" b="1" i="0" u="none" strike="noStrike" cap="none" dirty="0">
                <a:solidFill>
                  <a:srgbClr val="3C3C3C"/>
                </a:solidFill>
                <a:latin typeface="Calibri"/>
                <a:ea typeface="Calibri"/>
                <a:cs typeface="Calibri"/>
                <a:sym typeface="Calibri"/>
              </a:rPr>
              <a:t> </a:t>
            </a:r>
            <a:r>
              <a:rPr lang="nl-BE" sz="2400" b="1" i="0" u="sng" strike="noStrike" cap="none" dirty="0" err="1">
                <a:solidFill>
                  <a:srgbClr val="3C3C3C"/>
                </a:solidFill>
                <a:latin typeface="Calibri"/>
                <a:ea typeface="Calibri"/>
                <a:cs typeface="Calibri"/>
                <a:sym typeface="Calibri"/>
              </a:rPr>
              <a:t>capacity</a:t>
            </a:r>
            <a:r>
              <a:rPr lang="nl-BE" sz="2400" b="1" i="0" u="none" strike="noStrike" cap="none" dirty="0">
                <a:solidFill>
                  <a:srgbClr val="3C3C3C"/>
                </a:solidFill>
                <a:latin typeface="Calibri"/>
                <a:ea typeface="Calibri"/>
                <a:cs typeface="Calibri"/>
                <a:sym typeface="Calibri"/>
              </a:rPr>
              <a:t>. </a:t>
            </a:r>
            <a:endParaRPr dirty="0"/>
          </a:p>
          <a:p>
            <a:pPr marL="342900" marR="0" lvl="0" indent="-190500" algn="l" rtl="0">
              <a:lnSpc>
                <a:spcPct val="100000"/>
              </a:lnSpc>
              <a:spcBef>
                <a:spcPts val="0"/>
              </a:spcBef>
              <a:spcAft>
                <a:spcPts val="0"/>
              </a:spcAft>
              <a:buClr>
                <a:schemeClr val="dk1"/>
              </a:buClr>
              <a:buSzPts val="2400"/>
              <a:buFont typeface="Arial"/>
              <a:buNone/>
            </a:pPr>
            <a:endParaRPr sz="2400" b="1" i="0" u="none" strike="noStrike" cap="none" dirty="0">
              <a:solidFill>
                <a:srgbClr val="3C3C3C"/>
              </a:solidFill>
              <a:latin typeface="Calibri"/>
              <a:ea typeface="Calibri"/>
              <a:cs typeface="Calibri"/>
              <a:sym typeface="Calibri"/>
            </a:endParaRPr>
          </a:p>
          <a:p>
            <a:pPr marL="342900" marR="0" lvl="0" indent="-342900" algn="l" rtl="0">
              <a:lnSpc>
                <a:spcPct val="100000"/>
              </a:lnSpc>
              <a:spcBef>
                <a:spcPts val="0"/>
              </a:spcBef>
              <a:spcAft>
                <a:spcPts val="0"/>
              </a:spcAft>
              <a:buClr>
                <a:schemeClr val="dk1"/>
              </a:buClr>
              <a:buSzPts val="2400"/>
              <a:buFont typeface="Arial"/>
              <a:buChar char="•"/>
            </a:pPr>
            <a:r>
              <a:rPr lang="nl-BE" sz="2400" b="1" i="0" u="none" strike="noStrike" cap="none" dirty="0">
                <a:solidFill>
                  <a:srgbClr val="3C3C3C"/>
                </a:solidFill>
                <a:latin typeface="Calibri"/>
                <a:ea typeface="Calibri"/>
                <a:cs typeface="Calibri"/>
                <a:sym typeface="Calibri"/>
              </a:rPr>
              <a:t>Protocol </a:t>
            </a:r>
            <a:r>
              <a:rPr lang="nl-BE" sz="2400" b="1" i="0" u="none" strike="noStrike" cap="none" dirty="0" err="1">
                <a:solidFill>
                  <a:srgbClr val="3C3C3C"/>
                </a:solidFill>
                <a:latin typeface="Calibri"/>
                <a:ea typeface="Calibri"/>
                <a:cs typeface="Calibri"/>
                <a:sym typeface="Calibri"/>
              </a:rPr>
              <a:t>and</a:t>
            </a:r>
            <a:r>
              <a:rPr lang="nl-BE" sz="2400" b="1" i="0" u="none" strike="noStrike" cap="none" dirty="0">
                <a:solidFill>
                  <a:srgbClr val="3C3C3C"/>
                </a:solidFill>
                <a:latin typeface="Calibri"/>
                <a:ea typeface="Calibri"/>
                <a:cs typeface="Calibri"/>
                <a:sym typeface="Calibri"/>
              </a:rPr>
              <a:t> Data Processing Agreement </a:t>
            </a:r>
            <a:r>
              <a:rPr lang="nl-BE" sz="2400" b="1" i="0" u="none" strike="noStrike" cap="none" dirty="0" err="1">
                <a:solidFill>
                  <a:srgbClr val="3C3C3C"/>
                </a:solidFill>
                <a:latin typeface="Calibri"/>
                <a:ea typeface="Calibri"/>
                <a:cs typeface="Calibri"/>
                <a:sym typeface="Calibri"/>
              </a:rPr>
              <a:t>difference</a:t>
            </a:r>
            <a:r>
              <a:rPr lang="nl-BE" sz="2400" b="1" i="0" u="none" strike="noStrike" cap="none" dirty="0">
                <a:solidFill>
                  <a:srgbClr val="3C3C3C"/>
                </a:solidFill>
                <a:latin typeface="Calibri"/>
                <a:ea typeface="Calibri"/>
                <a:cs typeface="Calibri"/>
                <a:sym typeface="Calibri"/>
              </a:rPr>
              <a:t>: </a:t>
            </a:r>
            <a:r>
              <a:rPr lang="nl-BE" sz="2400" b="1" i="0" u="sng" strike="noStrike" cap="none" dirty="0" err="1">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see</a:t>
            </a:r>
            <a:r>
              <a:rPr lang="nl-BE" sz="2400" b="1" i="0" u="sng" strike="noStrike" cap="none" dirty="0">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 </a:t>
            </a:r>
            <a:r>
              <a:rPr lang="nl-BE" sz="2400" b="1" i="0" u="sng" strike="noStrike" cap="none" dirty="0" err="1">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this</a:t>
            </a:r>
            <a:r>
              <a:rPr lang="nl-BE" sz="2400" b="1" i="0" u="sng" strike="noStrike" cap="none" dirty="0">
                <a:solidFill>
                  <a:srgbClr val="3C3C3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 link</a:t>
            </a:r>
            <a:endParaRPr sz="2400" b="1" i="0" u="none" strike="noStrike" cap="none" dirty="0">
              <a:solidFill>
                <a:srgbClr val="3C3C3C"/>
              </a:solidFill>
              <a:latin typeface="Calibri"/>
              <a:ea typeface="Calibri"/>
              <a:cs typeface="Calibri"/>
              <a:sym typeface="Calibri"/>
            </a:endParaRPr>
          </a:p>
          <a:p>
            <a:pPr marL="342900" marR="0" lvl="0" indent="-190500" algn="l" rtl="0">
              <a:lnSpc>
                <a:spcPct val="100000"/>
              </a:lnSpc>
              <a:spcBef>
                <a:spcPts val="0"/>
              </a:spcBef>
              <a:spcAft>
                <a:spcPts val="0"/>
              </a:spcAft>
              <a:buClr>
                <a:schemeClr val="dk1"/>
              </a:buClr>
              <a:buSzPts val="2400"/>
              <a:buFont typeface="Arial"/>
              <a:buNone/>
            </a:pPr>
            <a:endParaRPr sz="2400" b="1" i="0" u="none" strike="noStrike" cap="none" dirty="0">
              <a:solidFill>
                <a:srgbClr val="3C3C3C"/>
              </a:solidFill>
              <a:latin typeface="Calibri"/>
              <a:ea typeface="Calibri"/>
              <a:cs typeface="Calibri"/>
              <a:sym typeface="Calibri"/>
            </a:endParaRPr>
          </a:p>
          <a:p>
            <a:pPr marL="342900" marR="0" lvl="3" indent="-190500" algn="l" rtl="0">
              <a:lnSpc>
                <a:spcPct val="100000"/>
              </a:lnSpc>
              <a:spcBef>
                <a:spcPts val="0"/>
              </a:spcBef>
              <a:spcAft>
                <a:spcPts val="0"/>
              </a:spcAft>
              <a:buClr>
                <a:schemeClr val="dk1"/>
              </a:buClr>
              <a:buSzPts val="2400"/>
              <a:buFont typeface="Arial"/>
              <a:buNone/>
            </a:pPr>
            <a:endParaRPr sz="18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450"/>
              </a:spcBef>
              <a:spcAft>
                <a:spcPts val="0"/>
              </a:spcAft>
              <a:buClr>
                <a:schemeClr val="dk1"/>
              </a:buClr>
              <a:buSzPts val="1800"/>
              <a:buFont typeface="Arial"/>
              <a:buNone/>
            </a:pPr>
            <a:br>
              <a:rPr lang="nl-BE" sz="1800" b="0" i="0" u="none" strike="noStrike" cap="none" dirty="0">
                <a:solidFill>
                  <a:schemeClr val="dk1"/>
                </a:solidFill>
                <a:latin typeface="Calibri"/>
                <a:ea typeface="Calibri"/>
                <a:cs typeface="Calibri"/>
                <a:sym typeface="Calibri"/>
              </a:rPr>
            </a:br>
            <a:br>
              <a:rPr lang="nl-BE" sz="1800" b="0" i="0" u="none" strike="noStrike" cap="none" dirty="0">
                <a:solidFill>
                  <a:schemeClr val="dk1"/>
                </a:solidFill>
                <a:latin typeface="Calibri"/>
                <a:ea typeface="Calibri"/>
                <a:cs typeface="Calibri"/>
                <a:sym typeface="Calibri"/>
              </a:rPr>
            </a:br>
            <a:r>
              <a:rPr lang="nl-BE" sz="1800" b="0" i="0" u="none" strike="noStrike" cap="none" dirty="0">
                <a:solidFill>
                  <a:schemeClr val="dk1"/>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p:txBody>
      </p:sp>
      <p:pic>
        <p:nvPicPr>
          <p:cNvPr id="145" name="Google Shape;145;g2e80b78b503_1_49" descr="A black background with white text&#10;&#10;Description automatically generated"/>
          <p:cNvPicPr preferRelativeResize="0"/>
          <p:nvPr/>
        </p:nvPicPr>
        <p:blipFill rotWithShape="1">
          <a:blip r:embed="rId4">
            <a:alphaModFix/>
          </a:blip>
          <a:srcRect/>
          <a:stretch/>
        </p:blipFill>
        <p:spPr>
          <a:xfrm>
            <a:off x="226514" y="4634702"/>
            <a:ext cx="2314182" cy="1554388"/>
          </a:xfrm>
          <a:prstGeom prst="rect">
            <a:avLst/>
          </a:prstGeom>
          <a:noFill/>
          <a:ln>
            <a:noFill/>
          </a:ln>
        </p:spPr>
      </p:pic>
      <p:pic>
        <p:nvPicPr>
          <p:cNvPr id="146" name="Google Shape;146;g2e80b78b503_1_49"/>
          <p:cNvPicPr preferRelativeResize="0"/>
          <p:nvPr/>
        </p:nvPicPr>
        <p:blipFill rotWithShape="1">
          <a:blip r:embed="rId5">
            <a:alphaModFix/>
          </a:blip>
          <a:srcRect/>
          <a:stretch/>
        </p:blipFill>
        <p:spPr>
          <a:xfrm>
            <a:off x="5114372" y="5106449"/>
            <a:ext cx="608400" cy="608400"/>
          </a:xfrm>
          <a:prstGeom prst="rect">
            <a:avLst/>
          </a:prstGeom>
          <a:noFill/>
          <a:ln>
            <a:noFill/>
          </a:ln>
        </p:spPr>
      </p:pic>
      <p:pic>
        <p:nvPicPr>
          <p:cNvPr id="147" name="Google Shape;147;g2e80b78b503_1_49"/>
          <p:cNvPicPr preferRelativeResize="0"/>
          <p:nvPr/>
        </p:nvPicPr>
        <p:blipFill rotWithShape="1">
          <a:blip r:embed="rId6">
            <a:alphaModFix/>
          </a:blip>
          <a:srcRect/>
          <a:stretch/>
        </p:blipFill>
        <p:spPr>
          <a:xfrm>
            <a:off x="5027777" y="1837681"/>
            <a:ext cx="781590" cy="781590"/>
          </a:xfrm>
          <a:prstGeom prst="rect">
            <a:avLst/>
          </a:prstGeom>
          <a:noFill/>
          <a:ln>
            <a:noFill/>
          </a:ln>
        </p:spPr>
      </p:pic>
      <p:sp>
        <p:nvSpPr>
          <p:cNvPr id="148" name="Google Shape;148;g2e80b78b503_1_49"/>
          <p:cNvSpPr/>
          <p:nvPr/>
        </p:nvSpPr>
        <p:spPr>
          <a:xfrm>
            <a:off x="65153" y="5790217"/>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sp>
        <p:nvSpPr>
          <p:cNvPr id="149" name="Google Shape;149;g2e80b78b503_1_49"/>
          <p:cNvSpPr/>
          <p:nvPr/>
        </p:nvSpPr>
        <p:spPr>
          <a:xfrm>
            <a:off x="4100120" y="2883366"/>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sp>
        <p:nvSpPr>
          <p:cNvPr id="150" name="Google Shape;150;g2e80b78b503_1_49"/>
          <p:cNvSpPr/>
          <p:nvPr/>
        </p:nvSpPr>
        <p:spPr>
          <a:xfrm>
            <a:off x="4100120" y="4780700"/>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dirty="0">
                <a:solidFill>
                  <a:schemeClr val="dk1"/>
                </a:solidFill>
                <a:latin typeface="Arial"/>
                <a:ea typeface="Arial"/>
                <a:cs typeface="Arial"/>
                <a:sym typeface="Arial"/>
              </a:rPr>
              <a:t>Processor</a:t>
            </a:r>
            <a:endParaRPr sz="1400" b="0" i="0" u="none" strike="noStrike" cap="none" dirty="0">
              <a:solidFill>
                <a:schemeClr val="dk1"/>
              </a:solidFill>
              <a:latin typeface="Arial"/>
              <a:ea typeface="Arial"/>
              <a:cs typeface="Arial"/>
              <a:sym typeface="Arial"/>
            </a:endParaRPr>
          </a:p>
        </p:txBody>
      </p:sp>
      <p:cxnSp>
        <p:nvCxnSpPr>
          <p:cNvPr id="151" name="Google Shape;151;g2e80b78b503_1_49"/>
          <p:cNvCxnSpPr/>
          <p:nvPr/>
        </p:nvCxnSpPr>
        <p:spPr>
          <a:xfrm rot="10800000" flipH="1">
            <a:off x="2484490" y="3166170"/>
            <a:ext cx="1925885" cy="2624047"/>
          </a:xfrm>
          <a:prstGeom prst="straightConnector1">
            <a:avLst/>
          </a:prstGeom>
          <a:noFill/>
          <a:ln w="38100" cap="flat" cmpd="sng">
            <a:solidFill>
              <a:schemeClr val="dk1"/>
            </a:solidFill>
            <a:prstDash val="solid"/>
            <a:round/>
            <a:headEnd type="triangle" w="med" len="med"/>
            <a:tailEnd type="triangle" w="med" len="med"/>
          </a:ln>
        </p:spPr>
      </p:cxnSp>
      <p:sp>
        <p:nvSpPr>
          <p:cNvPr id="152" name="Google Shape;152;g2e80b78b503_1_49"/>
          <p:cNvSpPr txBox="1"/>
          <p:nvPr/>
        </p:nvSpPr>
        <p:spPr>
          <a:xfrm>
            <a:off x="2296142" y="4217958"/>
            <a:ext cx="139806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Protocol</a:t>
            </a:r>
            <a:endParaRPr dirty="0"/>
          </a:p>
        </p:txBody>
      </p:sp>
      <p:cxnSp>
        <p:nvCxnSpPr>
          <p:cNvPr id="153" name="Google Shape;153;g2e80b78b503_1_49"/>
          <p:cNvCxnSpPr>
            <a:stCxn id="149" idx="2"/>
            <a:endCxn id="150" idx="0"/>
          </p:cNvCxnSpPr>
          <p:nvPr/>
        </p:nvCxnSpPr>
        <p:spPr>
          <a:xfrm>
            <a:off x="5418572" y="3166170"/>
            <a:ext cx="0" cy="1614600"/>
          </a:xfrm>
          <a:prstGeom prst="straightConnector1">
            <a:avLst/>
          </a:prstGeom>
          <a:noFill/>
          <a:ln w="38100" cap="flat" cmpd="sng">
            <a:solidFill>
              <a:schemeClr val="dk1"/>
            </a:solidFill>
            <a:prstDash val="solid"/>
            <a:round/>
            <a:headEnd type="triangle" w="med" len="med"/>
            <a:tailEnd type="triangle" w="med" len="med"/>
          </a:ln>
        </p:spPr>
      </p:cxnSp>
      <p:sp>
        <p:nvSpPr>
          <p:cNvPr id="154" name="Google Shape;154;g2e80b78b503_1_49"/>
          <p:cNvSpPr txBox="1"/>
          <p:nvPr/>
        </p:nvSpPr>
        <p:spPr>
          <a:xfrm>
            <a:off x="5488481" y="3625185"/>
            <a:ext cx="2072056"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Data Processing Agreement</a:t>
            </a:r>
            <a:endParaRPr sz="1400" b="0" i="0" u="none" strike="noStrike" cap="none" dirty="0">
              <a:solidFill>
                <a:srgbClr val="000000"/>
              </a:solidFill>
              <a:latin typeface="Arial"/>
              <a:ea typeface="Arial"/>
              <a:cs typeface="Arial"/>
              <a:sym typeface="Arial"/>
            </a:endParaRPr>
          </a:p>
        </p:txBody>
      </p:sp>
      <p:sp>
        <p:nvSpPr>
          <p:cNvPr id="155" name="Google Shape;155;g2e80b78b503_1_49"/>
          <p:cNvSpPr/>
          <p:nvPr/>
        </p:nvSpPr>
        <p:spPr>
          <a:xfrm>
            <a:off x="1204724" y="2883366"/>
            <a:ext cx="2636904" cy="282804"/>
          </a:xfrm>
          <a:prstGeom prst="rect">
            <a:avLst/>
          </a:prstGeom>
          <a:solidFill>
            <a:schemeClr val="accent1"/>
          </a:solidFill>
          <a:ln w="25400" cap="flat" cmpd="sng">
            <a:solidFill>
              <a:srgbClr val="6B63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nl-BE" sz="1400" b="0" i="0" u="none" strike="noStrike" cap="none">
                <a:solidFill>
                  <a:schemeClr val="dk1"/>
                </a:solidFill>
                <a:latin typeface="Arial"/>
                <a:ea typeface="Arial"/>
                <a:cs typeface="Arial"/>
                <a:sym typeface="Arial"/>
              </a:rPr>
              <a:t>Controller</a:t>
            </a:r>
            <a:endParaRPr/>
          </a:p>
        </p:txBody>
      </p:sp>
      <p:cxnSp>
        <p:nvCxnSpPr>
          <p:cNvPr id="156" name="Google Shape;156;g2e80b78b503_1_49"/>
          <p:cNvCxnSpPr/>
          <p:nvPr/>
        </p:nvCxnSpPr>
        <p:spPr>
          <a:xfrm>
            <a:off x="2024337" y="3166170"/>
            <a:ext cx="0" cy="2624047"/>
          </a:xfrm>
          <a:prstGeom prst="straightConnector1">
            <a:avLst/>
          </a:prstGeom>
          <a:noFill/>
          <a:ln w="38100" cap="flat" cmpd="sng">
            <a:solidFill>
              <a:schemeClr val="dk1"/>
            </a:solidFill>
            <a:prstDash val="solid"/>
            <a:round/>
            <a:headEnd type="triangle" w="med" len="med"/>
            <a:tailEnd type="triangle" w="med" len="med"/>
          </a:ln>
        </p:spPr>
      </p:cxnSp>
      <p:sp>
        <p:nvSpPr>
          <p:cNvPr id="157" name="Google Shape;157;g2e80b78b503_1_49"/>
          <p:cNvSpPr txBox="1"/>
          <p:nvPr/>
        </p:nvSpPr>
        <p:spPr>
          <a:xfrm>
            <a:off x="824775" y="4221755"/>
            <a:ext cx="1107134" cy="307777"/>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Protocol</a:t>
            </a:r>
            <a:endParaRPr dirty="0"/>
          </a:p>
        </p:txBody>
      </p:sp>
      <p:cxnSp>
        <p:nvCxnSpPr>
          <p:cNvPr id="158" name="Google Shape;158;g2e80b78b503_1_49"/>
          <p:cNvCxnSpPr/>
          <p:nvPr/>
        </p:nvCxnSpPr>
        <p:spPr>
          <a:xfrm>
            <a:off x="3254088" y="3197640"/>
            <a:ext cx="1246766" cy="1583060"/>
          </a:xfrm>
          <a:prstGeom prst="straightConnector1">
            <a:avLst/>
          </a:prstGeom>
          <a:noFill/>
          <a:ln w="38100" cap="flat" cmpd="sng">
            <a:solidFill>
              <a:schemeClr val="dk1"/>
            </a:solidFill>
            <a:prstDash val="solid"/>
            <a:round/>
            <a:headEnd type="triangle" w="med" len="med"/>
            <a:tailEnd type="triangle" w="med" len="med"/>
          </a:ln>
        </p:spPr>
      </p:cxnSp>
      <p:sp>
        <p:nvSpPr>
          <p:cNvPr id="159" name="Google Shape;159;g2e80b78b503_1_49"/>
          <p:cNvSpPr txBox="1"/>
          <p:nvPr/>
        </p:nvSpPr>
        <p:spPr>
          <a:xfrm>
            <a:off x="1487148" y="3369715"/>
            <a:ext cx="2072056" cy="52322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nl-BE" sz="1400" b="0" i="0" u="none" strike="noStrike" cap="none" dirty="0">
                <a:solidFill>
                  <a:srgbClr val="000000"/>
                </a:solidFill>
                <a:latin typeface="Arial"/>
                <a:ea typeface="Arial"/>
                <a:cs typeface="Arial"/>
                <a:sym typeface="Arial"/>
              </a:rPr>
              <a:t>Data Processing Agreement</a:t>
            </a:r>
            <a:endParaRPr sz="1400" b="0" i="0" u="none" strike="noStrike" cap="none" dirty="0">
              <a:solidFill>
                <a:srgbClr val="000000"/>
              </a:solidFill>
              <a:latin typeface="Arial"/>
              <a:ea typeface="Arial"/>
              <a:cs typeface="Arial"/>
              <a:sym typeface="Arial"/>
            </a:endParaRPr>
          </a:p>
        </p:txBody>
      </p:sp>
      <p:pic>
        <p:nvPicPr>
          <p:cNvPr id="160" name="Google Shape;160;g2e80b78b503_1_49"/>
          <p:cNvPicPr preferRelativeResize="0"/>
          <p:nvPr/>
        </p:nvPicPr>
        <p:blipFill rotWithShape="1">
          <a:blip r:embed="rId7">
            <a:alphaModFix/>
          </a:blip>
          <a:srcRect/>
          <a:stretch/>
        </p:blipFill>
        <p:spPr>
          <a:xfrm>
            <a:off x="2029173" y="1837681"/>
            <a:ext cx="781590" cy="781590"/>
          </a:xfrm>
          <a:prstGeom prst="rect">
            <a:avLst/>
          </a:prstGeom>
          <a:noFill/>
          <a:ln>
            <a:noFill/>
          </a:ln>
        </p:spPr>
      </p:pic>
      <p:sp>
        <p:nvSpPr>
          <p:cNvPr id="161" name="Google Shape;161;g2e80b78b503_1_49"/>
          <p:cNvSpPr txBox="1"/>
          <p:nvPr/>
        </p:nvSpPr>
        <p:spPr>
          <a:xfrm>
            <a:off x="1884404" y="2535665"/>
            <a:ext cx="107112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200" b="0" i="0" u="none" strike="noStrike" cap="none">
                <a:solidFill>
                  <a:srgbClr val="2560A4"/>
                </a:solidFill>
                <a:latin typeface="Arial"/>
                <a:ea typeface="Arial"/>
                <a:cs typeface="Arial"/>
                <a:sym typeface="Arial"/>
              </a:rPr>
              <a:t>Hospital Y</a:t>
            </a:r>
            <a:endParaRPr/>
          </a:p>
        </p:txBody>
      </p:sp>
      <p:sp>
        <p:nvSpPr>
          <p:cNvPr id="162" name="Google Shape;162;g2e80b78b503_1_49"/>
          <p:cNvSpPr txBox="1"/>
          <p:nvPr/>
        </p:nvSpPr>
        <p:spPr>
          <a:xfrm>
            <a:off x="4886230" y="2535666"/>
            <a:ext cx="1071127"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nl-BE" sz="1200" b="0" i="0" u="none" strike="noStrike" cap="none">
                <a:solidFill>
                  <a:srgbClr val="2560A4"/>
                </a:solidFill>
                <a:latin typeface="Arial"/>
                <a:ea typeface="Arial"/>
                <a:cs typeface="Arial"/>
                <a:sym typeface="Arial"/>
              </a:rPr>
              <a:t>Hospital X</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5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5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5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0"/>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6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VO">
  <a:themeElements>
    <a:clrScheme name="VO">
      <a:dk1>
        <a:srgbClr val="3C3C3C"/>
      </a:dk1>
      <a:lt1>
        <a:srgbClr val="FFFFFF"/>
      </a:lt1>
      <a:dk2>
        <a:srgbClr val="3C3C3C"/>
      </a:dk2>
      <a:lt2>
        <a:srgbClr val="E7E6E6"/>
      </a:lt2>
      <a:accent1>
        <a:srgbClr val="FFEB00"/>
      </a:accent1>
      <a:accent2>
        <a:srgbClr val="808080"/>
      </a:accent2>
      <a:accent3>
        <a:srgbClr val="999999"/>
      </a:accent3>
      <a:accent4>
        <a:srgbClr val="B3B3B3"/>
      </a:accent4>
      <a:accent5>
        <a:srgbClr val="CCCCCC"/>
      </a:accent5>
      <a:accent6>
        <a:srgbClr val="FFEBBF"/>
      </a:accent6>
      <a:hlink>
        <a:srgbClr val="258BB3"/>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9033E98A23C4C46B504312002C80FFF" ma:contentTypeVersion="14" ma:contentTypeDescription="Een nieuw document maken." ma:contentTypeScope="" ma:versionID="3dfbdf1975a722c5157ba3986fd2a008">
  <xsd:schema xmlns:xsd="http://www.w3.org/2001/XMLSchema" xmlns:xs="http://www.w3.org/2001/XMLSchema" xmlns:p="http://schemas.microsoft.com/office/2006/metadata/properties" xmlns:ns2="4e1405cc-6483-4f44-9f97-fe37ef0485ad" xmlns:ns3="2dfe5431-122a-4368-9385-060decbf4018" targetNamespace="http://schemas.microsoft.com/office/2006/metadata/properties" ma:root="true" ma:fieldsID="d80620bcb7d02808b2b165870f7a57c6" ns2:_="" ns3:_="">
    <xsd:import namespace="4e1405cc-6483-4f44-9f97-fe37ef0485ad"/>
    <xsd:import namespace="2dfe5431-122a-4368-9385-060decbf4018"/>
    <xsd:element name="properties">
      <xsd:complexType>
        <xsd:sequence>
          <xsd:element name="documentManagement">
            <xsd:complexType>
              <xsd:all>
                <xsd:element ref="ns2:_dlc_DocId" minOccurs="0"/>
                <xsd:element ref="ns2:_dlc_DocIdUrl" minOccurs="0"/>
                <xsd:element ref="ns2:_dlc_DocIdPersistId" minOccurs="0"/>
                <xsd:element ref="ns2:MigrationSourceID" minOccurs="0"/>
                <xsd:element ref="ns3:MediaServiceMetadata" minOccurs="0"/>
                <xsd:element ref="ns3:MediaServiceFastMetadata" minOccurs="0"/>
                <xsd:element ref="ns3:MediaServiceSearchProperties" minOccurs="0"/>
                <xsd:element ref="ns3:MediaServiceDateTaken" minOccurs="0"/>
                <xsd:element ref="ns3:MediaServiceGenerationTime" minOccurs="0"/>
                <xsd:element ref="ns3:MediaServiceEventHashCode" minOccurs="0"/>
                <xsd:element ref="ns3:MediaLengthInSeconds" minOccurs="0"/>
                <xsd:element ref="ns3:MediaServiceLocation" minOccurs="0"/>
                <xsd:element ref="ns3:lcf76f155ced4ddcb4097134ff3c332f" minOccurs="0"/>
                <xsd:element ref="ns2:TaxCatchAll" minOccurs="0"/>
                <xsd:element ref="ns3:MediaServiceOCR"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1405cc-6483-4f44-9f97-fe37ef0485ad" elementFormDefault="qualified">
    <xsd:import namespace="http://schemas.microsoft.com/office/2006/documentManagement/types"/>
    <xsd:import namespace="http://schemas.microsoft.com/office/infopath/2007/PartnerControls"/>
    <xsd:element name="_dlc_DocId" ma:index="8" nillable="true" ma:displayName="Waarde van de document-id" ma:description="De waarde van de document-id die aan dit item is toegewezen." ma:indexed="true" ma:internalName="_dlc_DocId" ma:readOnly="true">
      <xsd:simpleType>
        <xsd:restriction base="dms:Text"/>
      </xsd:simpleType>
    </xsd:element>
    <xsd:element name="_dlc_DocIdUrl" ma:index="9" nillable="true" ma:displayName="Document-id" ma:description="Permanente koppeling naar dit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MigrationSourceID" ma:index="11" nillable="true" ma:displayName="MigrationSourceID" ma:internalName="MigrationSourceID" ma:readOnly="true">
      <xsd:simpleType>
        <xsd:restriction base="dms:Text"/>
      </xsd:simpleType>
    </xsd:element>
    <xsd:element name="TaxCatchAll" ma:index="22" nillable="true" ma:displayName="Taxonomy Catch All Column" ma:hidden="true" ma:list="{27dde613-e305-4fa5-842c-e8a322e829e4}" ma:internalName="TaxCatchAll" ma:showField="CatchAllData" ma:web="4e1405cc-6483-4f44-9f97-fe37ef0485a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dfe5431-122a-4368-9385-060decbf4018"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SearchProperties" ma:index="14" nillable="true" ma:displayName="MediaServiceSearchProperties" ma:hidden="true" ma:internalName="MediaServiceSearchProperties" ma:readOnly="true">
      <xsd:simpleType>
        <xsd:restriction base="dms:Note"/>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Afbeeldingtags" ma:readOnly="false" ma:fieldId="{5cf76f15-5ced-4ddc-b409-7134ff3c332f}" ma:taxonomyMulti="true" ma:sspId="49ca8161-7180-459b-a0ef-1a71cf6ffea5"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dfe5431-122a-4368-9385-060decbf4018">
      <Terms xmlns="http://schemas.microsoft.com/office/infopath/2007/PartnerControls"/>
    </lcf76f155ced4ddcb4097134ff3c332f>
    <TaxCatchAll xmlns="4e1405cc-6483-4f44-9f97-fe37ef0485ad" xsi:nil="true"/>
    <MigrationSourceID xmlns="4e1405cc-6483-4f44-9f97-fe37ef0485ad">1frri8JFrcXJIxuRG5t8k3GHKB2eO7EGI</MigrationSourceID>
    <_dlc_DocId xmlns="4e1405cc-6483-4f44-9f97-fe37ef0485ad">7Q4TDQVXNWXX-324052923-97244</_dlc_DocId>
    <_dlc_DocIdUrl xmlns="4e1405cc-6483-4f44-9f97-fe37ef0485ad">
      <Url>https://vlaamseoverheid.sharepoint.com/sites/II_PIN/_layouts/15/DocIdRedir.aspx?ID=7Q4TDQVXNWXX-324052923-97244</Url>
      <Description>7Q4TDQVXNWXX-324052923-97244</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F01A03C-3D6C-497A-A67C-3E0CD0981C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1405cc-6483-4f44-9f97-fe37ef0485ad"/>
    <ds:schemaRef ds:uri="2dfe5431-122a-4368-9385-060decbf40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8DAF054-59F6-4617-8969-A096ACBF9521}">
  <ds:schemaRefs>
    <ds:schemaRef ds:uri="http://schemas.microsoft.com/office/2006/metadata/properties"/>
    <ds:schemaRef ds:uri="http://schemas.microsoft.com/office/infopath/2007/PartnerControls"/>
    <ds:schemaRef ds:uri="2dfe5431-122a-4368-9385-060decbf4018"/>
    <ds:schemaRef ds:uri="4e1405cc-6483-4f44-9f97-fe37ef0485ad"/>
  </ds:schemaRefs>
</ds:datastoreItem>
</file>

<file path=customXml/itemProps3.xml><?xml version="1.0" encoding="utf-8"?>
<ds:datastoreItem xmlns:ds="http://schemas.openxmlformats.org/officeDocument/2006/customXml" ds:itemID="{164A994B-7B9C-4626-96F1-BDBD83C04271}">
  <ds:schemaRefs>
    <ds:schemaRef ds:uri="http://schemas.microsoft.com/sharepoint/v3/contenttype/forms"/>
  </ds:schemaRefs>
</ds:datastoreItem>
</file>

<file path=customXml/itemProps4.xml><?xml version="1.0" encoding="utf-8"?>
<ds:datastoreItem xmlns:ds="http://schemas.openxmlformats.org/officeDocument/2006/customXml" ds:itemID="{89486F78-2D88-40E4-983C-9576034E93E2}">
  <ds:schemaRefs>
    <ds:schemaRef ds:uri="http://schemas.microsoft.com/sharepoint/events"/>
  </ds:schemaRefs>
</ds:datastoreItem>
</file>

<file path=docMetadata/LabelInfo.xml><?xml version="1.0" encoding="utf-8"?>
<clbl:labelList xmlns:clbl="http://schemas.microsoft.com/office/2020/mipLabelMetadata">
  <clbl:label id="{0c0338a6-9561-4ee8-b8d6-4e89cbd520a0}" enabled="0" method="" siteId="{0c0338a6-9561-4ee8-b8d6-4e89cbd520a0}" removed="1"/>
</clbl:labelList>
</file>

<file path=docProps/app.xml><?xml version="1.0" encoding="utf-8"?>
<Properties xmlns="http://schemas.openxmlformats.org/officeDocument/2006/extended-properties" xmlns:vt="http://schemas.openxmlformats.org/officeDocument/2006/docPropsVTypes">
  <TotalTime>0</TotalTime>
  <Words>473</Words>
  <Application>Microsoft Office PowerPoint</Application>
  <PresentationFormat>Widescreen</PresentationFormat>
  <Paragraphs>48</Paragraphs>
  <Slides>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VO</vt:lpstr>
      <vt:lpstr>With whom to sign a protocol?</vt:lpstr>
      <vt:lpstr>Clarification</vt:lpstr>
      <vt:lpstr>Option 1</vt:lpstr>
      <vt:lpstr>Option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Decorte, Erika</dc:creator>
  <cp:lastModifiedBy>Wim Vandenberghe</cp:lastModifiedBy>
  <cp:revision>1</cp:revision>
  <dcterms:modified xsi:type="dcterms:W3CDTF">2026-07-08T14:16:55Z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0x01010039033E98A23C4C46B504312002C80FFF</vt:lpwstr>
  </property>
  <property fmtid="{D5CDD505-2E9C-101B-9397-08002B2CF9AE}" pid="3" name="Order">
    <vt:r8>2400</vt:r8>
  </property>
  <property fmtid="{D5CDD505-2E9C-101B-9397-08002B2CF9AE}" pid="4" name="_dlc_DocIdItemGuid">
    <vt:lpwstr>d14e8d54-5074-4ae2-acd3-d02f46ca5541</vt:lpwstr>
  </property>
  <property fmtid="{D5CDD505-2E9C-101B-9397-08002B2CF9AE}" pid="5" name="MediaServiceImageTags">
    <vt:lpwstr/>
  </property>
</Properties>
</file>