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5"/>
  </p:sldMasterIdLst>
  <p:notesMasterIdLst>
    <p:notesMasterId r:id="rId10"/>
  </p:notesMasterIdLst>
  <p:sldIdLst>
    <p:sldId id="256" r:id="rId6"/>
    <p:sldId id="257" r:id="rId7"/>
    <p:sldId id="258" r:id="rId8"/>
    <p:sldId id="259" r:id="rId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1" roundtripDataSignature="AMtx7min1uwE1SkxOzPZNwS0dXjBRknR+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customschemas.google.com/relationships/presentationmetadata" Target="metadata"/><Relationship Id="rId5" Type="http://schemas.openxmlformats.org/officeDocument/2006/relationships/slideMaster" Target="slideMasters/slideMaster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ndenberghe Wim" userId="df099b29-6517-4be0-8b7e-ffd4bd156a53" providerId="ADAL" clId="{08EA24E4-924E-4BE7-858F-DC3BB7A97ADF}"/>
    <pc:docChg chg="modSld">
      <pc:chgData name="Vandenberghe Wim" userId="df099b29-6517-4be0-8b7e-ffd4bd156a53" providerId="ADAL" clId="{08EA24E4-924E-4BE7-858F-DC3BB7A97ADF}" dt="2026-07-08T14:17:27.586" v="7" actId="20577"/>
      <pc:docMkLst>
        <pc:docMk/>
      </pc:docMkLst>
      <pc:sldChg chg="modSp mod">
        <pc:chgData name="Vandenberghe Wim" userId="df099b29-6517-4be0-8b7e-ffd4bd156a53" providerId="ADAL" clId="{08EA24E4-924E-4BE7-858F-DC3BB7A97ADF}" dt="2026-07-08T14:17:27.586" v="7" actId="20577"/>
        <pc:sldMkLst>
          <pc:docMk/>
          <pc:sldMk cId="0" sldId="256"/>
        </pc:sldMkLst>
        <pc:spChg chg="mod">
          <ac:chgData name="Vandenberghe Wim" userId="df099b29-6517-4be0-8b7e-ffd4bd156a53" providerId="ADAL" clId="{08EA24E4-924E-4BE7-858F-DC3BB7A97ADF}" dt="2026-07-08T14:17:27.586" v="7" actId="20577"/>
          <ac:spMkLst>
            <pc:docMk/>
            <pc:sldMk cId="0" sldId="256"/>
            <ac:spMk id="10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3" name="Google Shape;10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 name="Google Shape;112;p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8" name="Google Shape;118;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nl-BE"/>
              <a:t>Bij deze optie neemt de Service Provider de rol op van Verwerkingsverantwoordelijke. In dat geval sluit AWV éénmaal een protocol af met de Service Provider. Daarna kan de Service Provider verschillende klanten beginnen bedienen. Elk van deze klanten wordt ook als Verwerkingsverantwoordelijke gezien, waar Service Provider een verwerker voor is. Om die relatie vast te stellen sluit de Service Provider met elke klant een aparte verwerkersovereenkomst af.</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nl-BE"/>
              <a:t>Het voordeel van deze optie is dat er slechts één maal een protocol afgesloten moet worden. Het nadeel is dat dit model voor DPO’s van bijvoorbeeld politiediensten moeilijker te aanvaarden zou kunnen zijn dan optie 2.</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2e80b78b503_1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1" name="Google Shape;141;g2e80b78b503_1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nl-BE"/>
              <a:t>Bij deze optie neemt de Service Provider niet de rol op van Verwerkingsverantwoordelijke. In dat geval moet AWV rechtstreeks met elke nieuwe klant van de Service Provider (welke als Verwerkingsverantwoordelijke van zijn eigen data wordt gezien) een protocol afsluiten. De rol van de  Service Provider is beperkt tot die van verwerker voor zij klant. Om die relatie vast te stellen sluit de Service Provider met elke klant een aparte verwerkersovereenkomst af.</a:t>
            </a:r>
            <a:endParaRPr/>
          </a:p>
          <a:p>
            <a:pPr marL="158750" marR="0" lvl="0" indent="0" algn="l" rtl="0">
              <a:lnSpc>
                <a:spcPct val="100000"/>
              </a:lnSpc>
              <a:spcBef>
                <a:spcPts val="0"/>
              </a:spcBef>
              <a:spcAft>
                <a:spcPts val="0"/>
              </a:spcAft>
              <a:buClr>
                <a:srgbClr val="000000"/>
              </a:buClr>
              <a:buSzPts val="1100"/>
              <a:buFont typeface="Arial"/>
              <a:buNone/>
            </a:pPr>
            <a:endParaRPr/>
          </a:p>
          <a:p>
            <a:pPr marL="158750" marR="0" lvl="0" indent="0" algn="l" rtl="0">
              <a:lnSpc>
                <a:spcPct val="100000"/>
              </a:lnSpc>
              <a:spcBef>
                <a:spcPts val="0"/>
              </a:spcBef>
              <a:spcAft>
                <a:spcPts val="0"/>
              </a:spcAft>
              <a:buClr>
                <a:srgbClr val="000000"/>
              </a:buClr>
              <a:buSzPts val="1100"/>
              <a:buFont typeface="Arial"/>
              <a:buNone/>
            </a:pPr>
            <a:r>
              <a:rPr lang="nl-BE"/>
              <a:t>Het nadeel hiervan tov optie 1 is dat voor elke nieuwe klant van de Service Provider er voor start van de dienst een apart protocol tussen AWV en die klant afgesloten moet worden. Dit vraagt tijd en effort. Het voordeel hiervan is dat dit model voor DPO’s van bijvoorbeeld politiediensten makkelijker te aanvaarden zou kunnen zijn, omdat in dit geval een protocol mbt privacy gevoelige data wordt afgesloten tussen twee overheidsentiteiten. </a:t>
            </a:r>
            <a:endParaRPr/>
          </a:p>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type="title">
  <p:cSld name="TITLE">
    <p:spTree>
      <p:nvGrpSpPr>
        <p:cNvPr id="1" name="Shape 12"/>
        <p:cNvGrpSpPr/>
        <p:nvPr/>
      </p:nvGrpSpPr>
      <p:grpSpPr>
        <a:xfrm>
          <a:off x="0" y="0"/>
          <a:ext cx="0" cy="0"/>
          <a:chOff x="0" y="0"/>
          <a:chExt cx="0" cy="0"/>
        </a:xfrm>
      </p:grpSpPr>
      <p:sp>
        <p:nvSpPr>
          <p:cNvPr id="13" name="Google Shape;13;p19"/>
          <p:cNvSpPr/>
          <p:nvPr/>
        </p:nvSpPr>
        <p:spPr>
          <a:xfrm>
            <a:off x="0" y="0"/>
            <a:ext cx="12193201"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 name="Google Shape;14;p19"/>
          <p:cNvSpPr/>
          <p:nvPr/>
        </p:nvSpPr>
        <p:spPr>
          <a:xfrm flipH="1">
            <a:off x="0" y="5220000"/>
            <a:ext cx="12191999" cy="1440000"/>
          </a:xfrm>
          <a:prstGeom prst="rtTriangle">
            <a:avLst/>
          </a:prstGeom>
          <a:solidFill>
            <a:srgbClr val="F4F4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 name="Google Shape;15;p19"/>
          <p:cNvSpPr/>
          <p:nvPr/>
        </p:nvSpPr>
        <p:spPr>
          <a:xfrm>
            <a:off x="0" y="6659880"/>
            <a:ext cx="12192000" cy="198120"/>
          </a:xfrm>
          <a:prstGeom prst="rect">
            <a:avLst/>
          </a:prstGeom>
          <a:solidFill>
            <a:srgbClr val="F4F4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 name="Google Shape;16;p19"/>
          <p:cNvSpPr/>
          <p:nvPr/>
        </p:nvSpPr>
        <p:spPr>
          <a:xfrm rot="-5400000" flipH="1">
            <a:off x="10498522" y="584639"/>
            <a:ext cx="2278117" cy="1108839"/>
          </a:xfrm>
          <a:prstGeom prst="rtTriangle">
            <a:avLst/>
          </a:prstGeom>
          <a:solidFill>
            <a:srgbClr val="F4F4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 name="Google Shape;17;p19"/>
          <p:cNvSpPr txBox="1">
            <a:spLocks noGrp="1"/>
          </p:cNvSpPr>
          <p:nvPr>
            <p:ph type="ctrTitle"/>
          </p:nvPr>
        </p:nvSpPr>
        <p:spPr>
          <a:xfrm>
            <a:off x="972000" y="1584000"/>
            <a:ext cx="9215940" cy="1655762"/>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Clr>
                <a:schemeClr val="dk1"/>
              </a:buClr>
              <a:buSzPts val="10000"/>
              <a:buFont typeface="Calibri"/>
              <a:buNone/>
              <a:defRPr sz="10000" b="1" i="0" u="none">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19"/>
          <p:cNvSpPr txBox="1">
            <a:spLocks noGrp="1"/>
          </p:cNvSpPr>
          <p:nvPr>
            <p:ph type="subTitle" idx="1"/>
          </p:nvPr>
        </p:nvSpPr>
        <p:spPr>
          <a:xfrm>
            <a:off x="972000" y="3183437"/>
            <a:ext cx="9216000" cy="1655762"/>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Clr>
                <a:schemeClr val="dk1"/>
              </a:buClr>
              <a:buSzPts val="7500"/>
              <a:buNone/>
              <a:defRPr sz="7500" b="0" i="0" u="none">
                <a:solidFill>
                  <a:schemeClr val="dk1"/>
                </a:solidFill>
                <a:latin typeface="Calibri"/>
                <a:ea typeface="Calibri"/>
                <a:cs typeface="Calibri"/>
                <a:sym typeface="Calibri"/>
              </a:defRPr>
            </a:lvl1pPr>
            <a:lvl2pPr lvl="1" algn="ctr">
              <a:lnSpc>
                <a:spcPct val="100000"/>
              </a:lnSpc>
              <a:spcBef>
                <a:spcPts val="450"/>
              </a:spcBef>
              <a:spcAft>
                <a:spcPts val="0"/>
              </a:spcAft>
              <a:buClr>
                <a:schemeClr val="dk1"/>
              </a:buClr>
              <a:buSzPts val="2000"/>
              <a:buNone/>
              <a:defRPr sz="2000"/>
            </a:lvl2pPr>
            <a:lvl3pPr lvl="2" algn="ctr">
              <a:lnSpc>
                <a:spcPct val="100000"/>
              </a:lnSpc>
              <a:spcBef>
                <a:spcPts val="450"/>
              </a:spcBef>
              <a:spcAft>
                <a:spcPts val="0"/>
              </a:spcAft>
              <a:buClr>
                <a:schemeClr val="dk1"/>
              </a:buClr>
              <a:buSzPts val="1800"/>
              <a:buNone/>
              <a:defRPr sz="1800"/>
            </a:lvl3pPr>
            <a:lvl4pPr lvl="3" algn="ctr">
              <a:lnSpc>
                <a:spcPct val="100000"/>
              </a:lnSpc>
              <a:spcBef>
                <a:spcPts val="450"/>
              </a:spcBef>
              <a:spcAft>
                <a:spcPts val="0"/>
              </a:spcAft>
              <a:buClr>
                <a:schemeClr val="dk1"/>
              </a:buClr>
              <a:buSzPts val="1600"/>
              <a:buNone/>
              <a:defRPr sz="1600"/>
            </a:lvl4pPr>
            <a:lvl5pPr lvl="4" algn="ctr">
              <a:lnSpc>
                <a:spcPct val="100000"/>
              </a:lnSpc>
              <a:spcBef>
                <a:spcPts val="45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19" name="Google Shape;19;p19"/>
          <p:cNvPicPr preferRelativeResize="0"/>
          <p:nvPr/>
        </p:nvPicPr>
        <p:blipFill rotWithShape="1">
          <a:blip r:embed="rId2">
            <a:alphaModFix/>
          </a:blip>
          <a:srcRect/>
          <a:stretch/>
        </p:blipFill>
        <p:spPr>
          <a:xfrm>
            <a:off x="11589546" y="123825"/>
            <a:ext cx="507204" cy="761933"/>
          </a:xfrm>
          <a:prstGeom prst="rect">
            <a:avLst/>
          </a:prstGeom>
          <a:noFill/>
          <a:ln>
            <a:noFill/>
          </a:ln>
        </p:spPr>
      </p:pic>
      <p:pic>
        <p:nvPicPr>
          <p:cNvPr id="20" name="Google Shape;20;p19"/>
          <p:cNvPicPr preferRelativeResize="0"/>
          <p:nvPr/>
        </p:nvPicPr>
        <p:blipFill rotWithShape="1">
          <a:blip r:embed="rId3">
            <a:alphaModFix/>
          </a:blip>
          <a:srcRect/>
          <a:stretch/>
        </p:blipFill>
        <p:spPr>
          <a:xfrm>
            <a:off x="9243060" y="5949003"/>
            <a:ext cx="2430780" cy="39776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ntro en 3 Objecten">
  <p:cSld name="Intro en 3 Objecten">
    <p:spTree>
      <p:nvGrpSpPr>
        <p:cNvPr id="1" name="Shape 68"/>
        <p:cNvGrpSpPr/>
        <p:nvPr/>
      </p:nvGrpSpPr>
      <p:grpSpPr>
        <a:xfrm>
          <a:off x="0" y="0"/>
          <a:ext cx="0" cy="0"/>
          <a:chOff x="0" y="0"/>
          <a:chExt cx="0" cy="0"/>
        </a:xfrm>
      </p:grpSpPr>
      <p:sp>
        <p:nvSpPr>
          <p:cNvPr id="69" name="Google Shape;69;p33"/>
          <p:cNvSpPr txBox="1">
            <a:spLocks noGrp="1"/>
          </p:cNvSpPr>
          <p:nvPr>
            <p:ph type="title"/>
          </p:nvPr>
        </p:nvSpPr>
        <p:spPr>
          <a:xfrm>
            <a:off x="2194560" y="670560"/>
            <a:ext cx="8065440" cy="147828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3000"/>
              <a:buFont typeface="Calibri"/>
              <a:buNone/>
              <a:defRPr sz="3000" b="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33"/>
          <p:cNvSpPr txBox="1">
            <a:spLocks noGrp="1"/>
          </p:cNvSpPr>
          <p:nvPr>
            <p:ph type="dt" idx="10"/>
          </p:nvPr>
        </p:nvSpPr>
        <p:spPr>
          <a:xfrm>
            <a:off x="10787170" y="6372000"/>
            <a:ext cx="849667"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33"/>
          <p:cNvSpPr txBox="1">
            <a:spLocks noGrp="1"/>
          </p:cNvSpPr>
          <p:nvPr>
            <p:ph type="ftr" idx="11"/>
          </p:nvPr>
        </p:nvSpPr>
        <p:spPr>
          <a:xfrm>
            <a:off x="6493342" y="6372000"/>
            <a:ext cx="4114800"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33"/>
          <p:cNvSpPr txBox="1">
            <a:spLocks noGrp="1"/>
          </p:cNvSpPr>
          <p:nvPr>
            <p:ph type="sldNum" idx="12"/>
          </p:nvPr>
        </p:nvSpPr>
        <p:spPr>
          <a:xfrm>
            <a:off x="11739914" y="6372000"/>
            <a:ext cx="452085" cy="360000"/>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nl-BE"/>
              <a:t>‹#›</a:t>
            </a:fld>
            <a:endParaRPr/>
          </a:p>
        </p:txBody>
      </p:sp>
      <p:sp>
        <p:nvSpPr>
          <p:cNvPr id="73" name="Google Shape;73;p33"/>
          <p:cNvSpPr txBox="1">
            <a:spLocks noGrp="1"/>
          </p:cNvSpPr>
          <p:nvPr>
            <p:ph type="body" idx="1"/>
          </p:nvPr>
        </p:nvSpPr>
        <p:spPr>
          <a:xfrm>
            <a:off x="2194560" y="2917020"/>
            <a:ext cx="2232660" cy="327042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2200"/>
              <a:buNone/>
              <a:defRPr sz="2200" b="1">
                <a:solidFill>
                  <a:schemeClr val="dk1"/>
                </a:solidFill>
              </a:defRPr>
            </a:lvl1pPr>
            <a:lvl2pPr marL="914400" lvl="1" indent="-228600" algn="l">
              <a:lnSpc>
                <a:spcPct val="100000"/>
              </a:lnSpc>
              <a:spcBef>
                <a:spcPts val="450"/>
              </a:spcBef>
              <a:spcAft>
                <a:spcPts val="0"/>
              </a:spcAft>
              <a:buClr>
                <a:schemeClr val="dk1"/>
              </a:buClr>
              <a:buSzPts val="1400"/>
              <a:buNone/>
              <a:defRPr sz="1400">
                <a:solidFill>
                  <a:schemeClr val="dk1"/>
                </a:solidFill>
              </a:defRPr>
            </a:lvl2pPr>
            <a:lvl3pPr marL="1371600" lvl="2" indent="-317500" algn="l">
              <a:lnSpc>
                <a:spcPct val="100000"/>
              </a:lnSpc>
              <a:spcBef>
                <a:spcPts val="450"/>
              </a:spcBef>
              <a:spcAft>
                <a:spcPts val="0"/>
              </a:spcAft>
              <a:buClr>
                <a:schemeClr val="dk1"/>
              </a:buClr>
              <a:buSzPts val="1400"/>
              <a:buChar char="•"/>
              <a:defRPr sz="1400">
                <a:solidFill>
                  <a:schemeClr val="dk1"/>
                </a:solidFill>
              </a:defRPr>
            </a:lvl3pPr>
            <a:lvl4pPr marL="1828800" lvl="3" indent="-317500" algn="l">
              <a:lnSpc>
                <a:spcPct val="100000"/>
              </a:lnSpc>
              <a:spcBef>
                <a:spcPts val="450"/>
              </a:spcBef>
              <a:spcAft>
                <a:spcPts val="0"/>
              </a:spcAft>
              <a:buClr>
                <a:schemeClr val="dk1"/>
              </a:buClr>
              <a:buSzPts val="1400"/>
              <a:buChar char="•"/>
              <a:defRPr sz="1400">
                <a:solidFill>
                  <a:schemeClr val="dk1"/>
                </a:solidFill>
              </a:defRPr>
            </a:lvl4pPr>
            <a:lvl5pPr marL="2286000" lvl="4" indent="-317500" algn="l">
              <a:lnSpc>
                <a:spcPct val="100000"/>
              </a:lnSpc>
              <a:spcBef>
                <a:spcPts val="450"/>
              </a:spcBef>
              <a:spcAft>
                <a:spcPts val="0"/>
              </a:spcAft>
              <a:buClr>
                <a:schemeClr val="dk1"/>
              </a:buClr>
              <a:buSzPts val="1400"/>
              <a:buChar char="•"/>
              <a:defRPr sz="1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4" name="Google Shape;74;p33"/>
          <p:cNvPicPr preferRelativeResize="0"/>
          <p:nvPr/>
        </p:nvPicPr>
        <p:blipFill rotWithShape="1">
          <a:blip r:embed="rId2">
            <a:alphaModFix/>
          </a:blip>
          <a:srcRect l="41006" t="-7598" b="-4"/>
          <a:stretch/>
        </p:blipFill>
        <p:spPr>
          <a:xfrm>
            <a:off x="0" y="2390775"/>
            <a:ext cx="12189266" cy="77818"/>
          </a:xfrm>
          <a:prstGeom prst="rect">
            <a:avLst/>
          </a:prstGeom>
          <a:noFill/>
          <a:ln>
            <a:noFill/>
          </a:ln>
        </p:spPr>
      </p:pic>
      <p:sp>
        <p:nvSpPr>
          <p:cNvPr id="75" name="Google Shape;75;p33"/>
          <p:cNvSpPr txBox="1">
            <a:spLocks noGrp="1"/>
          </p:cNvSpPr>
          <p:nvPr>
            <p:ph type="body" idx="2"/>
          </p:nvPr>
        </p:nvSpPr>
        <p:spPr>
          <a:xfrm>
            <a:off x="4978303" y="2917020"/>
            <a:ext cx="2232660" cy="327042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2200"/>
              <a:buNone/>
              <a:defRPr sz="2200" b="1">
                <a:solidFill>
                  <a:schemeClr val="dk1"/>
                </a:solidFill>
              </a:defRPr>
            </a:lvl1pPr>
            <a:lvl2pPr marL="914400" lvl="1" indent="-228600" algn="l">
              <a:lnSpc>
                <a:spcPct val="100000"/>
              </a:lnSpc>
              <a:spcBef>
                <a:spcPts val="450"/>
              </a:spcBef>
              <a:spcAft>
                <a:spcPts val="0"/>
              </a:spcAft>
              <a:buClr>
                <a:schemeClr val="dk1"/>
              </a:buClr>
              <a:buSzPts val="1400"/>
              <a:buNone/>
              <a:defRPr sz="1400">
                <a:solidFill>
                  <a:schemeClr val="dk1"/>
                </a:solidFill>
              </a:defRPr>
            </a:lvl2pPr>
            <a:lvl3pPr marL="1371600" lvl="2" indent="-317500" algn="l">
              <a:lnSpc>
                <a:spcPct val="100000"/>
              </a:lnSpc>
              <a:spcBef>
                <a:spcPts val="450"/>
              </a:spcBef>
              <a:spcAft>
                <a:spcPts val="0"/>
              </a:spcAft>
              <a:buClr>
                <a:schemeClr val="dk1"/>
              </a:buClr>
              <a:buSzPts val="1400"/>
              <a:buChar char="•"/>
              <a:defRPr sz="1400">
                <a:solidFill>
                  <a:schemeClr val="dk1"/>
                </a:solidFill>
              </a:defRPr>
            </a:lvl3pPr>
            <a:lvl4pPr marL="1828800" lvl="3" indent="-317500" algn="l">
              <a:lnSpc>
                <a:spcPct val="100000"/>
              </a:lnSpc>
              <a:spcBef>
                <a:spcPts val="450"/>
              </a:spcBef>
              <a:spcAft>
                <a:spcPts val="0"/>
              </a:spcAft>
              <a:buClr>
                <a:schemeClr val="dk1"/>
              </a:buClr>
              <a:buSzPts val="1400"/>
              <a:buChar char="•"/>
              <a:defRPr sz="1400">
                <a:solidFill>
                  <a:schemeClr val="dk1"/>
                </a:solidFill>
              </a:defRPr>
            </a:lvl4pPr>
            <a:lvl5pPr marL="2286000" lvl="4" indent="-317500" algn="l">
              <a:lnSpc>
                <a:spcPct val="100000"/>
              </a:lnSpc>
              <a:spcBef>
                <a:spcPts val="450"/>
              </a:spcBef>
              <a:spcAft>
                <a:spcPts val="0"/>
              </a:spcAft>
              <a:buClr>
                <a:schemeClr val="dk1"/>
              </a:buClr>
              <a:buSzPts val="1400"/>
              <a:buChar char="•"/>
              <a:defRPr sz="1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33"/>
          <p:cNvSpPr txBox="1">
            <a:spLocks noGrp="1"/>
          </p:cNvSpPr>
          <p:nvPr>
            <p:ph type="body" idx="3"/>
          </p:nvPr>
        </p:nvSpPr>
        <p:spPr>
          <a:xfrm>
            <a:off x="7764780" y="2917020"/>
            <a:ext cx="2232660" cy="327042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2200"/>
              <a:buNone/>
              <a:defRPr sz="2200" b="1">
                <a:solidFill>
                  <a:schemeClr val="dk1"/>
                </a:solidFill>
              </a:defRPr>
            </a:lvl1pPr>
            <a:lvl2pPr marL="914400" lvl="1" indent="-228600" algn="l">
              <a:lnSpc>
                <a:spcPct val="100000"/>
              </a:lnSpc>
              <a:spcBef>
                <a:spcPts val="450"/>
              </a:spcBef>
              <a:spcAft>
                <a:spcPts val="0"/>
              </a:spcAft>
              <a:buClr>
                <a:schemeClr val="dk1"/>
              </a:buClr>
              <a:buSzPts val="1400"/>
              <a:buNone/>
              <a:defRPr sz="1400">
                <a:solidFill>
                  <a:schemeClr val="dk1"/>
                </a:solidFill>
              </a:defRPr>
            </a:lvl2pPr>
            <a:lvl3pPr marL="1371600" lvl="2" indent="-317500" algn="l">
              <a:lnSpc>
                <a:spcPct val="100000"/>
              </a:lnSpc>
              <a:spcBef>
                <a:spcPts val="450"/>
              </a:spcBef>
              <a:spcAft>
                <a:spcPts val="0"/>
              </a:spcAft>
              <a:buClr>
                <a:schemeClr val="dk1"/>
              </a:buClr>
              <a:buSzPts val="1400"/>
              <a:buChar char="•"/>
              <a:defRPr sz="1400">
                <a:solidFill>
                  <a:schemeClr val="dk1"/>
                </a:solidFill>
              </a:defRPr>
            </a:lvl3pPr>
            <a:lvl4pPr marL="1828800" lvl="3" indent="-317500" algn="l">
              <a:lnSpc>
                <a:spcPct val="100000"/>
              </a:lnSpc>
              <a:spcBef>
                <a:spcPts val="450"/>
              </a:spcBef>
              <a:spcAft>
                <a:spcPts val="0"/>
              </a:spcAft>
              <a:buClr>
                <a:schemeClr val="dk1"/>
              </a:buClr>
              <a:buSzPts val="1400"/>
              <a:buChar char="•"/>
              <a:defRPr sz="1400">
                <a:solidFill>
                  <a:schemeClr val="dk1"/>
                </a:solidFill>
              </a:defRPr>
            </a:lvl4pPr>
            <a:lvl5pPr marL="2286000" lvl="4" indent="-317500" algn="l">
              <a:lnSpc>
                <a:spcPct val="100000"/>
              </a:lnSpc>
              <a:spcBef>
                <a:spcPts val="450"/>
              </a:spcBef>
              <a:spcAft>
                <a:spcPts val="0"/>
              </a:spcAft>
              <a:buClr>
                <a:schemeClr val="dk1"/>
              </a:buClr>
              <a:buSzPts val="1400"/>
              <a:buChar char="•"/>
              <a:defRPr sz="1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Headers en Beeld links">
  <p:cSld name="Headers en Beeld links">
    <p:spTree>
      <p:nvGrpSpPr>
        <p:cNvPr id="1" name="Shape 77"/>
        <p:cNvGrpSpPr/>
        <p:nvPr/>
      </p:nvGrpSpPr>
      <p:grpSpPr>
        <a:xfrm>
          <a:off x="0" y="0"/>
          <a:ext cx="0" cy="0"/>
          <a:chOff x="0" y="0"/>
          <a:chExt cx="0" cy="0"/>
        </a:xfrm>
      </p:grpSpPr>
      <p:sp>
        <p:nvSpPr>
          <p:cNvPr id="78" name="Google Shape;78;p35"/>
          <p:cNvSpPr>
            <a:spLocks noGrp="1"/>
          </p:cNvSpPr>
          <p:nvPr>
            <p:ph type="pic" idx="2"/>
          </p:nvPr>
        </p:nvSpPr>
        <p:spPr>
          <a:xfrm>
            <a:off x="2" y="0"/>
            <a:ext cx="5698657" cy="6858001"/>
          </a:xfrm>
          <a:prstGeom prst="rect">
            <a:avLst/>
          </a:prstGeom>
          <a:noFill/>
          <a:ln>
            <a:noFill/>
          </a:ln>
        </p:spPr>
      </p:sp>
      <p:sp>
        <p:nvSpPr>
          <p:cNvPr id="79" name="Google Shape;79;p35"/>
          <p:cNvSpPr txBox="1">
            <a:spLocks noGrp="1"/>
          </p:cNvSpPr>
          <p:nvPr>
            <p:ph type="dt" idx="10"/>
          </p:nvPr>
        </p:nvSpPr>
        <p:spPr>
          <a:xfrm>
            <a:off x="10787170" y="6372000"/>
            <a:ext cx="849667"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35"/>
          <p:cNvSpPr txBox="1">
            <a:spLocks noGrp="1"/>
          </p:cNvSpPr>
          <p:nvPr>
            <p:ph type="ftr" idx="11"/>
          </p:nvPr>
        </p:nvSpPr>
        <p:spPr>
          <a:xfrm>
            <a:off x="6493342" y="6372000"/>
            <a:ext cx="4114800"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35"/>
          <p:cNvSpPr txBox="1">
            <a:spLocks noGrp="1"/>
          </p:cNvSpPr>
          <p:nvPr>
            <p:ph type="sldNum" idx="12"/>
          </p:nvPr>
        </p:nvSpPr>
        <p:spPr>
          <a:xfrm>
            <a:off x="11739914" y="6372000"/>
            <a:ext cx="452085" cy="360000"/>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nl-BE"/>
              <a:t>‹#›</a:t>
            </a:fld>
            <a:endParaRPr/>
          </a:p>
        </p:txBody>
      </p:sp>
      <p:sp>
        <p:nvSpPr>
          <p:cNvPr id="82" name="Google Shape;82;p35"/>
          <p:cNvSpPr txBox="1">
            <a:spLocks noGrp="1"/>
          </p:cNvSpPr>
          <p:nvPr>
            <p:ph type="title"/>
          </p:nvPr>
        </p:nvSpPr>
        <p:spPr>
          <a:xfrm>
            <a:off x="5343524" y="559558"/>
            <a:ext cx="5122069" cy="1224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4200"/>
              <a:buFont typeface="Calibri"/>
              <a:buNone/>
              <a:defRPr sz="42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5"/>
          <p:cNvSpPr txBox="1">
            <a:spLocks noGrp="1"/>
          </p:cNvSpPr>
          <p:nvPr>
            <p:ph type="body" idx="1"/>
          </p:nvPr>
        </p:nvSpPr>
        <p:spPr>
          <a:xfrm>
            <a:off x="5343525" y="1973872"/>
            <a:ext cx="5122069" cy="371724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3000"/>
              <a:buNone/>
              <a:defRPr sz="3000">
                <a:solidFill>
                  <a:schemeClr val="dk1"/>
                </a:solidFill>
              </a:defRPr>
            </a:lvl1pPr>
            <a:lvl2pPr marL="914400" lvl="1" indent="-228600" algn="l">
              <a:lnSpc>
                <a:spcPct val="100000"/>
              </a:lnSpc>
              <a:spcBef>
                <a:spcPts val="1400"/>
              </a:spcBef>
              <a:spcAft>
                <a:spcPts val="0"/>
              </a:spcAft>
              <a:buClr>
                <a:schemeClr val="dk1"/>
              </a:buClr>
              <a:buSzPts val="2100"/>
              <a:buNone/>
              <a:defRPr sz="2100" b="1">
                <a:solidFill>
                  <a:schemeClr val="dk1"/>
                </a:solidFill>
              </a:defRPr>
            </a:lvl2pPr>
            <a:lvl3pPr marL="1371600" lvl="2" indent="-228600" algn="l">
              <a:lnSpc>
                <a:spcPct val="100000"/>
              </a:lnSpc>
              <a:spcBef>
                <a:spcPts val="1200"/>
              </a:spcBef>
              <a:spcAft>
                <a:spcPts val="0"/>
              </a:spcAft>
              <a:buClr>
                <a:schemeClr val="dk1"/>
              </a:buClr>
              <a:buSzPts val="1500"/>
              <a:buNone/>
              <a:defRPr sz="1500" b="1">
                <a:solidFill>
                  <a:schemeClr val="dk1"/>
                </a:solidFill>
              </a:defRPr>
            </a:lvl3pPr>
            <a:lvl4pPr marL="1828800" lvl="3" indent="-228600" algn="l">
              <a:lnSpc>
                <a:spcPct val="100000"/>
              </a:lnSpc>
              <a:spcBef>
                <a:spcPts val="900"/>
              </a:spcBef>
              <a:spcAft>
                <a:spcPts val="0"/>
              </a:spcAft>
              <a:buClr>
                <a:schemeClr val="dk1"/>
              </a:buClr>
              <a:buSzPts val="1500"/>
              <a:buNone/>
              <a:defRPr sz="1500">
                <a:solidFill>
                  <a:schemeClr val="dk1"/>
                </a:solidFill>
              </a:defRPr>
            </a:lvl4pPr>
            <a:lvl5pPr marL="2286000" lvl="4" indent="-228600" algn="l">
              <a:lnSpc>
                <a:spcPct val="100000"/>
              </a:lnSpc>
              <a:spcBef>
                <a:spcPts val="450"/>
              </a:spcBef>
              <a:spcAft>
                <a:spcPts val="0"/>
              </a:spcAft>
              <a:buClr>
                <a:schemeClr val="dk1"/>
              </a:buClr>
              <a:buSzPts val="1300"/>
              <a:buNone/>
              <a:defRPr>
                <a:solidFill>
                  <a:schemeClr val="dk1"/>
                </a:solidFill>
              </a:defRPr>
            </a:lvl5pPr>
            <a:lvl6pPr marL="2743200" lvl="5" indent="-228600" algn="l">
              <a:lnSpc>
                <a:spcPct val="90000"/>
              </a:lnSpc>
              <a:spcBef>
                <a:spcPts val="500"/>
              </a:spcBef>
              <a:spcAft>
                <a:spcPts val="0"/>
              </a:spcAft>
              <a:buClr>
                <a:schemeClr val="dk1"/>
              </a:buClr>
              <a:buSzPts val="1300"/>
              <a:buNone/>
              <a:defRPr sz="1300"/>
            </a:lvl6pPr>
            <a:lvl7pPr marL="3200400" lvl="6" indent="-228600" algn="l">
              <a:lnSpc>
                <a:spcPct val="90000"/>
              </a:lnSpc>
              <a:spcBef>
                <a:spcPts val="500"/>
              </a:spcBef>
              <a:spcAft>
                <a:spcPts val="0"/>
              </a:spcAft>
              <a:buClr>
                <a:schemeClr val="dk1"/>
              </a:buClr>
              <a:buSzPts val="1300"/>
              <a:buNone/>
              <a:defRPr sz="1300" b="1"/>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el en meerdere Tekstobjecten">
  <p:cSld name="Titel en meerdere Tekstobjecten">
    <p:spTree>
      <p:nvGrpSpPr>
        <p:cNvPr id="1" name="Shape 84"/>
        <p:cNvGrpSpPr/>
        <p:nvPr/>
      </p:nvGrpSpPr>
      <p:grpSpPr>
        <a:xfrm>
          <a:off x="0" y="0"/>
          <a:ext cx="0" cy="0"/>
          <a:chOff x="0" y="0"/>
          <a:chExt cx="0" cy="0"/>
        </a:xfrm>
      </p:grpSpPr>
      <p:sp>
        <p:nvSpPr>
          <p:cNvPr id="85" name="Google Shape;85;p36"/>
          <p:cNvSpPr txBox="1">
            <a:spLocks noGrp="1"/>
          </p:cNvSpPr>
          <p:nvPr>
            <p:ph type="title"/>
          </p:nvPr>
        </p:nvSpPr>
        <p:spPr>
          <a:xfrm>
            <a:off x="2194560" y="670560"/>
            <a:ext cx="8065440" cy="885395"/>
          </a:xfrm>
          <a:prstGeom prst="rect">
            <a:avLst/>
          </a:prstGeom>
          <a:noFill/>
          <a:ln>
            <a:noFill/>
          </a:ln>
        </p:spPr>
        <p:txBody>
          <a:bodyPr spcFirstLastPara="1" wrap="square" lIns="0" tIns="0" rIns="0" bIns="0" anchor="t" anchorCtr="0">
            <a:noAutofit/>
          </a:bodyPr>
          <a:lstStyle>
            <a:lvl1pPr lvl="0" algn="ctr">
              <a:lnSpc>
                <a:spcPct val="90000"/>
              </a:lnSpc>
              <a:spcBef>
                <a:spcPts val="0"/>
              </a:spcBef>
              <a:spcAft>
                <a:spcPts val="0"/>
              </a:spcAft>
              <a:buClr>
                <a:schemeClr val="dk1"/>
              </a:buClr>
              <a:buSzPts val="4000"/>
              <a:buFont typeface="Calibri"/>
              <a:buNone/>
              <a:defRPr sz="4000" b="1">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36"/>
          <p:cNvSpPr txBox="1">
            <a:spLocks noGrp="1"/>
          </p:cNvSpPr>
          <p:nvPr>
            <p:ph type="dt" idx="10"/>
          </p:nvPr>
        </p:nvSpPr>
        <p:spPr>
          <a:xfrm>
            <a:off x="10787170" y="6372000"/>
            <a:ext cx="849667"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36"/>
          <p:cNvSpPr txBox="1">
            <a:spLocks noGrp="1"/>
          </p:cNvSpPr>
          <p:nvPr>
            <p:ph type="ftr" idx="11"/>
          </p:nvPr>
        </p:nvSpPr>
        <p:spPr>
          <a:xfrm>
            <a:off x="6493342" y="6372000"/>
            <a:ext cx="4114800"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36"/>
          <p:cNvSpPr txBox="1">
            <a:spLocks noGrp="1"/>
          </p:cNvSpPr>
          <p:nvPr>
            <p:ph type="sldNum" idx="12"/>
          </p:nvPr>
        </p:nvSpPr>
        <p:spPr>
          <a:xfrm>
            <a:off x="11739914" y="6372000"/>
            <a:ext cx="452085" cy="360000"/>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nl-BE"/>
              <a:t>‹#›</a:t>
            </a:fld>
            <a:endParaRPr/>
          </a:p>
        </p:txBody>
      </p:sp>
      <p:sp>
        <p:nvSpPr>
          <p:cNvPr id="89" name="Google Shape;89;p36"/>
          <p:cNvSpPr txBox="1">
            <a:spLocks noGrp="1"/>
          </p:cNvSpPr>
          <p:nvPr>
            <p:ph type="body" idx="1"/>
          </p:nvPr>
        </p:nvSpPr>
        <p:spPr>
          <a:xfrm>
            <a:off x="710333" y="2167767"/>
            <a:ext cx="5557139" cy="914400"/>
          </a:xfrm>
          <a:prstGeom prst="rect">
            <a:avLst/>
          </a:prstGeom>
          <a:noFill/>
          <a:ln>
            <a:noFill/>
          </a:ln>
        </p:spPr>
        <p:txBody>
          <a:bodyPr spcFirstLastPara="1" wrap="square" lIns="0" tIns="0" rIns="0" bIns="0" anchor="t" anchorCtr="0">
            <a:noAutofit/>
          </a:bodyPr>
          <a:lstStyle>
            <a:lvl1pPr marL="457200" lvl="0" indent="-330200" algn="l">
              <a:lnSpc>
                <a:spcPct val="100000"/>
              </a:lnSpc>
              <a:spcBef>
                <a:spcPts val="2100"/>
              </a:spcBef>
              <a:spcAft>
                <a:spcPts val="0"/>
              </a:spcAft>
              <a:buClr>
                <a:schemeClr val="dk1"/>
              </a:buClr>
              <a:buSzPts val="1600"/>
              <a:buFont typeface="Calibri"/>
              <a:buAutoNum type="arabicPeriod"/>
              <a:defRPr sz="1600" b="1">
                <a:solidFill>
                  <a:schemeClr val="dk1"/>
                </a:solidFill>
              </a:defRPr>
            </a:lvl1pPr>
            <a:lvl2pPr marL="914400" lvl="1" indent="-311150" algn="l">
              <a:lnSpc>
                <a:spcPct val="100000"/>
              </a:lnSpc>
              <a:spcBef>
                <a:spcPts val="450"/>
              </a:spcBef>
              <a:spcAft>
                <a:spcPts val="0"/>
              </a:spcAft>
              <a:buClr>
                <a:schemeClr val="dk1"/>
              </a:buClr>
              <a:buSzPts val="1300"/>
              <a:buFont typeface="Calibri"/>
              <a:buAutoNum type="arabicPeriod"/>
              <a:defRPr b="1">
                <a:solidFill>
                  <a:schemeClr val="dk1"/>
                </a:solidFill>
              </a:defRPr>
            </a:lvl2pPr>
            <a:lvl3pPr marL="1371600" lvl="2" indent="-311150" algn="l">
              <a:lnSpc>
                <a:spcPct val="100000"/>
              </a:lnSpc>
              <a:spcBef>
                <a:spcPts val="450"/>
              </a:spcBef>
              <a:spcAft>
                <a:spcPts val="0"/>
              </a:spcAft>
              <a:buClr>
                <a:schemeClr val="dk1"/>
              </a:buClr>
              <a:buSzPts val="1300"/>
              <a:buFont typeface="Calibri"/>
              <a:buAutoNum type="arabicPeriod"/>
              <a:defRPr b="1">
                <a:solidFill>
                  <a:schemeClr val="dk1"/>
                </a:solidFill>
              </a:defRPr>
            </a:lvl3pPr>
            <a:lvl4pPr marL="1828800" lvl="3" indent="-311150" algn="l">
              <a:lnSpc>
                <a:spcPct val="100000"/>
              </a:lnSpc>
              <a:spcBef>
                <a:spcPts val="450"/>
              </a:spcBef>
              <a:spcAft>
                <a:spcPts val="0"/>
              </a:spcAft>
              <a:buClr>
                <a:schemeClr val="dk1"/>
              </a:buClr>
              <a:buSzPts val="1300"/>
              <a:buFont typeface="Calibri"/>
              <a:buAutoNum type="arabicPeriod"/>
              <a:defRPr b="1">
                <a:solidFill>
                  <a:schemeClr val="dk1"/>
                </a:solidFill>
              </a:defRPr>
            </a:lvl4pPr>
            <a:lvl5pPr marL="2286000" lvl="4" indent="-311150" algn="l">
              <a:lnSpc>
                <a:spcPct val="100000"/>
              </a:lnSpc>
              <a:spcBef>
                <a:spcPts val="450"/>
              </a:spcBef>
              <a:spcAft>
                <a:spcPts val="0"/>
              </a:spcAft>
              <a:buClr>
                <a:schemeClr val="dk1"/>
              </a:buClr>
              <a:buSzPts val="1300"/>
              <a:buFont typeface="Calibri"/>
              <a:buAutoNum type="arabicPeriod"/>
              <a:defRPr b="1">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el en object">
  <p:cSld name="Titel en object">
    <p:spTree>
      <p:nvGrpSpPr>
        <p:cNvPr id="1" name="Shape 90"/>
        <p:cNvGrpSpPr/>
        <p:nvPr/>
      </p:nvGrpSpPr>
      <p:grpSpPr>
        <a:xfrm>
          <a:off x="0" y="0"/>
          <a:ext cx="0" cy="0"/>
          <a:chOff x="0" y="0"/>
          <a:chExt cx="0" cy="0"/>
        </a:xfrm>
      </p:grpSpPr>
      <p:sp>
        <p:nvSpPr>
          <p:cNvPr id="91" name="Google Shape;91;p39"/>
          <p:cNvSpPr txBox="1">
            <a:spLocks noGrp="1"/>
          </p:cNvSpPr>
          <p:nvPr>
            <p:ph type="title"/>
          </p:nvPr>
        </p:nvSpPr>
        <p:spPr>
          <a:xfrm>
            <a:off x="1032933" y="274638"/>
            <a:ext cx="10549500" cy="1143000"/>
          </a:xfrm>
          <a:prstGeom prst="rect">
            <a:avLst/>
          </a:prstGeom>
          <a:noFill/>
          <a:ln>
            <a:noFill/>
          </a:ln>
        </p:spPr>
        <p:txBody>
          <a:bodyPr spcFirstLastPara="1" wrap="square" lIns="91425" tIns="91425" rIns="91425" bIns="91425" anchor="t" anchorCtr="0">
            <a:noAutofit/>
          </a:bodyPr>
          <a:lstStyle>
            <a:lvl1pPr lvl="0" algn="l">
              <a:lnSpc>
                <a:spcPct val="90000"/>
              </a:lnSpc>
              <a:spcBef>
                <a:spcPts val="0"/>
              </a:spcBef>
              <a:spcAft>
                <a:spcPts val="0"/>
              </a:spcAft>
              <a:buClr>
                <a:schemeClr val="dk1"/>
              </a:buClr>
              <a:buSzPts val="1400"/>
              <a:buFont typeface="Calibri"/>
              <a:buChar char="●"/>
              <a:defRPr sz="3200" b="1" i="0">
                <a:latin typeface="Calibri"/>
                <a:ea typeface="Calibri"/>
                <a:cs typeface="Calibri"/>
                <a:sym typeface="Calibri"/>
              </a:defRPr>
            </a:lvl1pPr>
            <a:lvl2pPr lvl="1" algn="l">
              <a:lnSpc>
                <a:spcPct val="100000"/>
              </a:lnSpc>
              <a:spcBef>
                <a:spcPts val="0"/>
              </a:spcBef>
              <a:spcAft>
                <a:spcPts val="0"/>
              </a:spcAft>
              <a:buSzPts val="1400"/>
              <a:buChar char="○"/>
              <a:defRPr/>
            </a:lvl2pPr>
            <a:lvl3pPr lvl="2" algn="l">
              <a:lnSpc>
                <a:spcPct val="100000"/>
              </a:lnSpc>
              <a:spcBef>
                <a:spcPts val="0"/>
              </a:spcBef>
              <a:spcAft>
                <a:spcPts val="0"/>
              </a:spcAft>
              <a:buSzPts val="1400"/>
              <a:buChar char="■"/>
              <a:defRPr/>
            </a:lvl3pPr>
            <a:lvl4pPr lvl="3" algn="l">
              <a:lnSpc>
                <a:spcPct val="100000"/>
              </a:lnSpc>
              <a:spcBef>
                <a:spcPts val="0"/>
              </a:spcBef>
              <a:spcAft>
                <a:spcPts val="0"/>
              </a:spcAft>
              <a:buSzPts val="1400"/>
              <a:buChar char="●"/>
              <a:defRPr/>
            </a:lvl4pPr>
            <a:lvl5pPr lvl="4" algn="l">
              <a:lnSpc>
                <a:spcPct val="100000"/>
              </a:lnSpc>
              <a:spcBef>
                <a:spcPts val="0"/>
              </a:spcBef>
              <a:spcAft>
                <a:spcPts val="0"/>
              </a:spcAft>
              <a:buSzPts val="1400"/>
              <a:buChar char="○"/>
              <a:defRPr/>
            </a:lvl5pPr>
            <a:lvl6pPr lvl="5" algn="l">
              <a:lnSpc>
                <a:spcPct val="100000"/>
              </a:lnSpc>
              <a:spcBef>
                <a:spcPts val="0"/>
              </a:spcBef>
              <a:spcAft>
                <a:spcPts val="0"/>
              </a:spcAft>
              <a:buSzPts val="1400"/>
              <a:buChar char="■"/>
              <a:defRPr/>
            </a:lvl6pPr>
            <a:lvl7pPr lvl="6" algn="l">
              <a:lnSpc>
                <a:spcPct val="100000"/>
              </a:lnSpc>
              <a:spcBef>
                <a:spcPts val="0"/>
              </a:spcBef>
              <a:spcAft>
                <a:spcPts val="0"/>
              </a:spcAft>
              <a:buSzPts val="1400"/>
              <a:buChar char="●"/>
              <a:defRPr/>
            </a:lvl7pPr>
            <a:lvl8pPr lvl="7" algn="l">
              <a:lnSpc>
                <a:spcPct val="100000"/>
              </a:lnSpc>
              <a:spcBef>
                <a:spcPts val="0"/>
              </a:spcBef>
              <a:spcAft>
                <a:spcPts val="0"/>
              </a:spcAft>
              <a:buSzPts val="1400"/>
              <a:buChar char="○"/>
              <a:defRPr/>
            </a:lvl8pPr>
            <a:lvl9pPr lvl="8" algn="l">
              <a:lnSpc>
                <a:spcPct val="100000"/>
              </a:lnSpc>
              <a:spcBef>
                <a:spcPts val="0"/>
              </a:spcBef>
              <a:spcAft>
                <a:spcPts val="0"/>
              </a:spcAft>
              <a:buSzPts val="1400"/>
              <a:buChar char="■"/>
              <a:defRPr/>
            </a:lvl9pPr>
          </a:lstStyle>
          <a:p>
            <a:endParaRPr/>
          </a:p>
        </p:txBody>
      </p:sp>
      <p:sp>
        <p:nvSpPr>
          <p:cNvPr id="92" name="Google Shape;92;p39"/>
          <p:cNvSpPr txBox="1">
            <a:spLocks noGrp="1"/>
          </p:cNvSpPr>
          <p:nvPr>
            <p:ph type="body" idx="1"/>
          </p:nvPr>
        </p:nvSpPr>
        <p:spPr>
          <a:xfrm>
            <a:off x="1032933" y="1600201"/>
            <a:ext cx="10718700" cy="42036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dk1"/>
              </a:buClr>
              <a:buSzPts val="1400"/>
              <a:buChar char="●"/>
              <a:defRPr sz="2000">
                <a:latin typeface="Calibri"/>
                <a:ea typeface="Calibri"/>
                <a:cs typeface="Calibri"/>
                <a:sym typeface="Calibri"/>
              </a:defRPr>
            </a:lvl1pPr>
            <a:lvl2pPr marL="914400" lvl="1" indent="-317500" algn="l">
              <a:lnSpc>
                <a:spcPct val="100000"/>
              </a:lnSpc>
              <a:spcBef>
                <a:spcPts val="0"/>
              </a:spcBef>
              <a:spcAft>
                <a:spcPts val="0"/>
              </a:spcAft>
              <a:buClr>
                <a:schemeClr val="dk1"/>
              </a:buClr>
              <a:buSzPts val="1400"/>
              <a:buFont typeface="Arial"/>
              <a:buChar char="•"/>
              <a:defRPr sz="1800">
                <a:latin typeface="Calibri"/>
                <a:ea typeface="Calibri"/>
                <a:cs typeface="Calibri"/>
                <a:sym typeface="Calibri"/>
              </a:defRPr>
            </a:lvl2pPr>
            <a:lvl3pPr marL="1371600" lvl="2" indent="-317500" algn="l">
              <a:lnSpc>
                <a:spcPct val="100000"/>
              </a:lnSpc>
              <a:spcBef>
                <a:spcPts val="0"/>
              </a:spcBef>
              <a:spcAft>
                <a:spcPts val="0"/>
              </a:spcAft>
              <a:buClr>
                <a:schemeClr val="dk1"/>
              </a:buClr>
              <a:buSzPts val="1400"/>
              <a:buChar char="■"/>
              <a:defRPr sz="1600">
                <a:latin typeface="Calibri"/>
                <a:ea typeface="Calibri"/>
                <a:cs typeface="Calibri"/>
                <a:sym typeface="Calibri"/>
              </a:defRPr>
            </a:lvl3pPr>
            <a:lvl4pPr marL="1828800" lvl="3" indent="-317500" algn="l">
              <a:lnSpc>
                <a:spcPct val="100000"/>
              </a:lnSpc>
              <a:spcBef>
                <a:spcPts val="0"/>
              </a:spcBef>
              <a:spcAft>
                <a:spcPts val="0"/>
              </a:spcAft>
              <a:buClr>
                <a:schemeClr val="dk1"/>
              </a:buClr>
              <a:buSzPts val="1400"/>
              <a:buChar char="●"/>
              <a:defRPr/>
            </a:lvl4pPr>
            <a:lvl5pPr marL="2286000" lvl="4" indent="-317500" algn="l">
              <a:lnSpc>
                <a:spcPct val="100000"/>
              </a:lnSpc>
              <a:spcBef>
                <a:spcPts val="0"/>
              </a:spcBef>
              <a:spcAft>
                <a:spcPts val="0"/>
              </a:spcAft>
              <a:buClr>
                <a:schemeClr val="dk1"/>
              </a:buClr>
              <a:buSzPts val="1400"/>
              <a:buChar char="○"/>
              <a:defRPr/>
            </a:lvl5pPr>
            <a:lvl6pPr marL="2743200" lvl="5" indent="-317500" algn="l">
              <a:lnSpc>
                <a:spcPct val="90000"/>
              </a:lnSpc>
              <a:spcBef>
                <a:spcPts val="0"/>
              </a:spcBef>
              <a:spcAft>
                <a:spcPts val="0"/>
              </a:spcAft>
              <a:buClr>
                <a:schemeClr val="dk1"/>
              </a:buClr>
              <a:buSzPts val="1400"/>
              <a:buChar char="■"/>
              <a:defRPr sz="2000">
                <a:solidFill>
                  <a:schemeClr val="dk1"/>
                </a:solidFill>
                <a:latin typeface="Calibri"/>
                <a:ea typeface="Calibri"/>
                <a:cs typeface="Calibri"/>
                <a:sym typeface="Calibri"/>
              </a:defRPr>
            </a:lvl6pPr>
            <a:lvl7pPr marL="3200400" lvl="6" indent="-317500" algn="l">
              <a:lnSpc>
                <a:spcPct val="90000"/>
              </a:lnSpc>
              <a:spcBef>
                <a:spcPts val="0"/>
              </a:spcBef>
              <a:spcAft>
                <a:spcPts val="0"/>
              </a:spcAft>
              <a:buClr>
                <a:schemeClr val="dk1"/>
              </a:buClr>
              <a:buSzPts val="1400"/>
              <a:buChar char="●"/>
              <a:defRPr sz="2000">
                <a:solidFill>
                  <a:schemeClr val="dk1"/>
                </a:solidFill>
                <a:latin typeface="Calibri"/>
                <a:ea typeface="Calibri"/>
                <a:cs typeface="Calibri"/>
                <a:sym typeface="Calibri"/>
              </a:defRPr>
            </a:lvl7pPr>
            <a:lvl8pPr marL="3657600" lvl="7" indent="-317500" algn="l">
              <a:lnSpc>
                <a:spcPct val="90000"/>
              </a:lnSpc>
              <a:spcBef>
                <a:spcPts val="0"/>
              </a:spcBef>
              <a:spcAft>
                <a:spcPts val="0"/>
              </a:spcAft>
              <a:buClr>
                <a:schemeClr val="dk1"/>
              </a:buClr>
              <a:buSzPts val="1400"/>
              <a:buChar char="○"/>
              <a:defRPr sz="2000">
                <a:solidFill>
                  <a:schemeClr val="dk1"/>
                </a:solidFill>
                <a:latin typeface="Calibri"/>
                <a:ea typeface="Calibri"/>
                <a:cs typeface="Calibri"/>
                <a:sym typeface="Calibri"/>
              </a:defRPr>
            </a:lvl8pPr>
            <a:lvl9pPr marL="4114800" lvl="8" indent="-317500" algn="l">
              <a:lnSpc>
                <a:spcPct val="90000"/>
              </a:lnSpc>
              <a:spcBef>
                <a:spcPts val="0"/>
              </a:spcBef>
              <a:spcAft>
                <a:spcPts val="0"/>
              </a:spcAft>
              <a:buClr>
                <a:schemeClr val="dk1"/>
              </a:buClr>
              <a:buSzPts val="1400"/>
              <a:buChar char="■"/>
              <a:defRPr sz="2000">
                <a:solidFill>
                  <a:schemeClr val="dk1"/>
                </a:solidFill>
                <a:latin typeface="Calibri"/>
                <a:ea typeface="Calibri"/>
                <a:cs typeface="Calibri"/>
                <a:sym typeface="Calibri"/>
              </a:defRPr>
            </a:lvl9pPr>
          </a:lstStyle>
          <a:p>
            <a:endParaRPr/>
          </a:p>
        </p:txBody>
      </p:sp>
      <p:sp>
        <p:nvSpPr>
          <p:cNvPr id="93" name="Google Shape;93;p39"/>
          <p:cNvSpPr txBox="1">
            <a:spLocks noGrp="1"/>
          </p:cNvSpPr>
          <p:nvPr>
            <p:ph type="sldNum" idx="12"/>
          </p:nvPr>
        </p:nvSpPr>
        <p:spPr>
          <a:xfrm>
            <a:off x="48260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1pPr>
            <a:lvl2pPr marL="0" marR="0" lvl="1"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2pPr>
            <a:lvl3pPr marL="0" marR="0" lvl="2"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3pPr>
            <a:lvl4pPr marL="0" marR="0" lvl="3"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4pPr>
            <a:lvl5pPr marL="0" marR="0" lvl="4"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5pPr>
            <a:lvl6pPr marL="0" marR="0" lvl="5"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6pPr>
            <a:lvl7pPr marL="0" marR="0" lvl="6"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7pPr>
            <a:lvl8pPr marL="0" marR="0" lvl="7"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8pPr>
            <a:lvl9pPr marL="0" marR="0" lvl="8"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nl-BE"/>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el en object met icoon">
  <p:cSld name="Titel en object met icoon">
    <p:spTree>
      <p:nvGrpSpPr>
        <p:cNvPr id="1" name="Shape 94"/>
        <p:cNvGrpSpPr/>
        <p:nvPr/>
      </p:nvGrpSpPr>
      <p:grpSpPr>
        <a:xfrm>
          <a:off x="0" y="0"/>
          <a:ext cx="0" cy="0"/>
          <a:chOff x="0" y="0"/>
          <a:chExt cx="0" cy="0"/>
        </a:xfrm>
      </p:grpSpPr>
      <p:sp>
        <p:nvSpPr>
          <p:cNvPr id="95" name="Google Shape;95;p40"/>
          <p:cNvSpPr txBox="1">
            <a:spLocks noGrp="1"/>
          </p:cNvSpPr>
          <p:nvPr>
            <p:ph type="title"/>
          </p:nvPr>
        </p:nvSpPr>
        <p:spPr>
          <a:xfrm>
            <a:off x="972000" y="-12"/>
            <a:ext cx="4641300" cy="1662000"/>
          </a:xfrm>
          <a:prstGeom prst="rect">
            <a:avLst/>
          </a:prstGeom>
          <a:noFill/>
          <a:ln>
            <a:noFill/>
          </a:ln>
        </p:spPr>
        <p:txBody>
          <a:bodyPr spcFirstLastPara="1" wrap="square" lIns="0" tIns="0" rIns="0" bIns="0" anchor="b" anchorCtr="0">
            <a:noAutofit/>
          </a:bodyPr>
          <a:lstStyle>
            <a:lvl1pPr marR="0" lvl="0" algn="l">
              <a:lnSpc>
                <a:spcPct val="70000"/>
              </a:lnSpc>
              <a:spcBef>
                <a:spcPts val="0"/>
              </a:spcBef>
              <a:spcAft>
                <a:spcPts val="0"/>
              </a:spcAft>
              <a:buClr>
                <a:schemeClr val="dk2"/>
              </a:buClr>
              <a:buSzPts val="3100"/>
              <a:buFont typeface="Arial"/>
              <a:buNone/>
              <a:defRPr sz="3100" b="1" i="0" u="none" strike="noStrike" cap="none">
                <a:solidFill>
                  <a:schemeClr val="dk2"/>
                </a:solidFill>
                <a:latin typeface="Arial"/>
                <a:ea typeface="Arial"/>
                <a:cs typeface="Arial"/>
                <a:sym typeface="Arial"/>
              </a:defRPr>
            </a:lvl1pPr>
            <a:lvl2pPr lvl="1" algn="l">
              <a:lnSpc>
                <a:spcPct val="100000"/>
              </a:lnSpc>
              <a:spcBef>
                <a:spcPts val="0"/>
              </a:spcBef>
              <a:spcAft>
                <a:spcPts val="0"/>
              </a:spcAft>
              <a:buSzPts val="1400"/>
              <a:buNone/>
              <a:defRPr sz="1900"/>
            </a:lvl2pPr>
            <a:lvl3pPr lvl="2" algn="l">
              <a:lnSpc>
                <a:spcPct val="100000"/>
              </a:lnSpc>
              <a:spcBef>
                <a:spcPts val="0"/>
              </a:spcBef>
              <a:spcAft>
                <a:spcPts val="0"/>
              </a:spcAft>
              <a:buSzPts val="1400"/>
              <a:buNone/>
              <a:defRPr sz="1900"/>
            </a:lvl3pPr>
            <a:lvl4pPr lvl="3" algn="l">
              <a:lnSpc>
                <a:spcPct val="100000"/>
              </a:lnSpc>
              <a:spcBef>
                <a:spcPts val="0"/>
              </a:spcBef>
              <a:spcAft>
                <a:spcPts val="0"/>
              </a:spcAft>
              <a:buSzPts val="1400"/>
              <a:buNone/>
              <a:defRPr sz="1900"/>
            </a:lvl4pPr>
            <a:lvl5pPr lvl="4" algn="l">
              <a:lnSpc>
                <a:spcPct val="100000"/>
              </a:lnSpc>
              <a:spcBef>
                <a:spcPts val="0"/>
              </a:spcBef>
              <a:spcAft>
                <a:spcPts val="0"/>
              </a:spcAft>
              <a:buSzPts val="1400"/>
              <a:buNone/>
              <a:defRPr sz="1900"/>
            </a:lvl5pPr>
            <a:lvl6pPr lvl="5" algn="l">
              <a:lnSpc>
                <a:spcPct val="100000"/>
              </a:lnSpc>
              <a:spcBef>
                <a:spcPts val="0"/>
              </a:spcBef>
              <a:spcAft>
                <a:spcPts val="0"/>
              </a:spcAft>
              <a:buSzPts val="1400"/>
              <a:buNone/>
              <a:defRPr sz="1900"/>
            </a:lvl6pPr>
            <a:lvl7pPr lvl="6" algn="l">
              <a:lnSpc>
                <a:spcPct val="100000"/>
              </a:lnSpc>
              <a:spcBef>
                <a:spcPts val="0"/>
              </a:spcBef>
              <a:spcAft>
                <a:spcPts val="0"/>
              </a:spcAft>
              <a:buSzPts val="1400"/>
              <a:buNone/>
              <a:defRPr sz="1900"/>
            </a:lvl7pPr>
            <a:lvl8pPr lvl="7" algn="l">
              <a:lnSpc>
                <a:spcPct val="100000"/>
              </a:lnSpc>
              <a:spcBef>
                <a:spcPts val="0"/>
              </a:spcBef>
              <a:spcAft>
                <a:spcPts val="0"/>
              </a:spcAft>
              <a:buSzPts val="1400"/>
              <a:buNone/>
              <a:defRPr sz="1900"/>
            </a:lvl8pPr>
            <a:lvl9pPr lvl="8" algn="l">
              <a:lnSpc>
                <a:spcPct val="100000"/>
              </a:lnSpc>
              <a:spcBef>
                <a:spcPts val="0"/>
              </a:spcBef>
              <a:spcAft>
                <a:spcPts val="0"/>
              </a:spcAft>
              <a:buSzPts val="1400"/>
              <a:buNone/>
              <a:defRPr sz="1900"/>
            </a:lvl9pPr>
          </a:lstStyle>
          <a:p>
            <a:endParaRPr/>
          </a:p>
        </p:txBody>
      </p:sp>
      <p:sp>
        <p:nvSpPr>
          <p:cNvPr id="96" name="Google Shape;96;p40"/>
          <p:cNvSpPr txBox="1">
            <a:spLocks noGrp="1"/>
          </p:cNvSpPr>
          <p:nvPr>
            <p:ph type="sldNum" idx="12"/>
          </p:nvPr>
        </p:nvSpPr>
        <p:spPr>
          <a:xfrm>
            <a:off x="10893972" y="6356350"/>
            <a:ext cx="10803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BE"/>
              <a:t>‹#›</a:t>
            </a:fld>
            <a:endParaRPr/>
          </a:p>
        </p:txBody>
      </p:sp>
      <p:sp>
        <p:nvSpPr>
          <p:cNvPr id="97" name="Google Shape;97;p40"/>
          <p:cNvSpPr txBox="1">
            <a:spLocks noGrp="1"/>
          </p:cNvSpPr>
          <p:nvPr>
            <p:ph type="subTitle" idx="1"/>
          </p:nvPr>
        </p:nvSpPr>
        <p:spPr>
          <a:xfrm>
            <a:off x="972000" y="1458809"/>
            <a:ext cx="4440300" cy="645600"/>
          </a:xfrm>
          <a:prstGeom prst="rect">
            <a:avLst/>
          </a:prstGeom>
          <a:noFill/>
          <a:ln>
            <a:noFill/>
          </a:ln>
        </p:spPr>
        <p:txBody>
          <a:bodyPr spcFirstLastPara="1" wrap="square" lIns="0" tIns="0" rIns="0" bIns="0" anchor="ctr" anchorCtr="0">
            <a:noAutofit/>
          </a:bodyPr>
          <a:lstStyle>
            <a:lvl1pPr lvl="0" algn="l">
              <a:lnSpc>
                <a:spcPct val="100000"/>
              </a:lnSpc>
              <a:spcBef>
                <a:spcPts val="450"/>
              </a:spcBef>
              <a:spcAft>
                <a:spcPts val="0"/>
              </a:spcAft>
              <a:buSzPts val="1300"/>
              <a:buNone/>
              <a:defRPr sz="1200"/>
            </a:lvl1pPr>
            <a:lvl2pPr lvl="1" algn="l">
              <a:lnSpc>
                <a:spcPct val="100000"/>
              </a:lnSpc>
              <a:spcBef>
                <a:spcPts val="450"/>
              </a:spcBef>
              <a:spcAft>
                <a:spcPts val="0"/>
              </a:spcAft>
              <a:buSzPts val="1300"/>
              <a:buNone/>
              <a:defRPr/>
            </a:lvl2pPr>
            <a:lvl3pPr lvl="2" algn="l">
              <a:lnSpc>
                <a:spcPct val="100000"/>
              </a:lnSpc>
              <a:spcBef>
                <a:spcPts val="450"/>
              </a:spcBef>
              <a:spcAft>
                <a:spcPts val="0"/>
              </a:spcAft>
              <a:buSzPts val="1300"/>
              <a:buNone/>
              <a:defRPr/>
            </a:lvl3pPr>
            <a:lvl4pPr lvl="3" algn="l">
              <a:lnSpc>
                <a:spcPct val="100000"/>
              </a:lnSpc>
              <a:spcBef>
                <a:spcPts val="450"/>
              </a:spcBef>
              <a:spcAft>
                <a:spcPts val="0"/>
              </a:spcAft>
              <a:buSzPts val="1300"/>
              <a:buNone/>
              <a:defRPr/>
            </a:lvl4pPr>
            <a:lvl5pPr lvl="4" algn="l">
              <a:lnSpc>
                <a:spcPct val="100000"/>
              </a:lnSpc>
              <a:spcBef>
                <a:spcPts val="450"/>
              </a:spcBef>
              <a:spcAft>
                <a:spcPts val="0"/>
              </a:spcAft>
              <a:buSzPts val="1300"/>
              <a:buNone/>
              <a:defRPr/>
            </a:lvl5pPr>
            <a:lvl6pPr lvl="5" algn="l">
              <a:lnSpc>
                <a:spcPct val="90000"/>
              </a:lnSpc>
              <a:spcBef>
                <a:spcPts val="450"/>
              </a:spcBef>
              <a:spcAft>
                <a:spcPts val="0"/>
              </a:spcAft>
              <a:buSzPts val="1800"/>
              <a:buNone/>
              <a:defRPr/>
            </a:lvl6pPr>
            <a:lvl7pPr lvl="6" algn="l">
              <a:lnSpc>
                <a:spcPct val="90000"/>
              </a:lnSpc>
              <a:spcBef>
                <a:spcPts val="450"/>
              </a:spcBef>
              <a:spcAft>
                <a:spcPts val="0"/>
              </a:spcAft>
              <a:buSzPts val="1800"/>
              <a:buNone/>
              <a:defRPr/>
            </a:lvl7pPr>
            <a:lvl8pPr lvl="7" algn="l">
              <a:lnSpc>
                <a:spcPct val="90000"/>
              </a:lnSpc>
              <a:spcBef>
                <a:spcPts val="450"/>
              </a:spcBef>
              <a:spcAft>
                <a:spcPts val="0"/>
              </a:spcAft>
              <a:buSzPts val="1800"/>
              <a:buNone/>
              <a:defRPr/>
            </a:lvl8pPr>
            <a:lvl9pPr lvl="8" algn="l">
              <a:lnSpc>
                <a:spcPct val="90000"/>
              </a:lnSpc>
              <a:spcBef>
                <a:spcPts val="450"/>
              </a:spcBef>
              <a:spcAft>
                <a:spcPts val="0"/>
              </a:spcAft>
              <a:buSzPts val="1800"/>
              <a:buNone/>
              <a:defRPr/>
            </a:lvl9pPr>
          </a:lstStyle>
          <a:p>
            <a:endParaRPr/>
          </a:p>
        </p:txBody>
      </p:sp>
      <p:sp>
        <p:nvSpPr>
          <p:cNvPr id="98" name="Google Shape;98;p40"/>
          <p:cNvSpPr/>
          <p:nvPr/>
        </p:nvSpPr>
        <p:spPr>
          <a:xfrm>
            <a:off x="0" y="0"/>
            <a:ext cx="387600" cy="6858000"/>
          </a:xfrm>
          <a:prstGeom prst="rect">
            <a:avLst/>
          </a:prstGeom>
          <a:solidFill>
            <a:schemeClr val="dk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99" name="Google Shape;99;p40"/>
          <p:cNvPicPr preferRelativeResize="0"/>
          <p:nvPr/>
        </p:nvPicPr>
        <p:blipFill rotWithShape="1">
          <a:blip r:embed="rId2">
            <a:alphaModFix/>
          </a:blip>
          <a:srcRect/>
          <a:stretch/>
        </p:blipFill>
        <p:spPr>
          <a:xfrm>
            <a:off x="10672449" y="211617"/>
            <a:ext cx="1301884" cy="552944"/>
          </a:xfrm>
          <a:prstGeom prst="rect">
            <a:avLst/>
          </a:prstGeom>
          <a:noFill/>
          <a:ln>
            <a:noFill/>
          </a:ln>
        </p:spPr>
      </p:pic>
      <p:sp>
        <p:nvSpPr>
          <p:cNvPr id="100" name="Google Shape;100;p40"/>
          <p:cNvSpPr txBox="1">
            <a:spLocks noGrp="1"/>
          </p:cNvSpPr>
          <p:nvPr>
            <p:ph type="body" idx="2"/>
          </p:nvPr>
        </p:nvSpPr>
        <p:spPr>
          <a:xfrm>
            <a:off x="788839" y="2376000"/>
            <a:ext cx="6367200" cy="3760800"/>
          </a:xfrm>
          <a:prstGeom prst="rect">
            <a:avLst/>
          </a:prstGeom>
          <a:noFill/>
          <a:ln>
            <a:noFill/>
          </a:ln>
        </p:spPr>
        <p:txBody>
          <a:bodyPr spcFirstLastPara="1" wrap="square" lIns="0" tIns="0" rIns="0" bIns="0" anchor="t" anchorCtr="0">
            <a:noAutofit/>
          </a:bodyPr>
          <a:lstStyle>
            <a:lvl1pPr marL="457200" marR="0" lvl="0" indent="-374650" algn="l">
              <a:lnSpc>
                <a:spcPct val="100000"/>
              </a:lnSpc>
              <a:spcBef>
                <a:spcPts val="1100"/>
              </a:spcBef>
              <a:spcAft>
                <a:spcPts val="0"/>
              </a:spcAft>
              <a:buClr>
                <a:schemeClr val="dk1"/>
              </a:buClr>
              <a:buSzPts val="2300"/>
              <a:buFont typeface="Arial"/>
              <a:buChar char="•"/>
              <a:defRPr sz="2300" b="0" i="0" u="none" strike="noStrike" cap="none">
                <a:solidFill>
                  <a:schemeClr val="dk1"/>
                </a:solidFill>
                <a:latin typeface="Arial"/>
                <a:ea typeface="Arial"/>
                <a:cs typeface="Arial"/>
                <a:sym typeface="Arial"/>
              </a:defRPr>
            </a:lvl1pPr>
            <a:lvl2pPr marL="914400" marR="0" lvl="1" indent="-374650" algn="l">
              <a:lnSpc>
                <a:spcPct val="100000"/>
              </a:lnSpc>
              <a:spcBef>
                <a:spcPts val="500"/>
              </a:spcBef>
              <a:spcAft>
                <a:spcPts val="0"/>
              </a:spcAft>
              <a:buClr>
                <a:schemeClr val="dk1"/>
              </a:buClr>
              <a:buSzPts val="2300"/>
              <a:buFont typeface="Arial"/>
              <a:buChar char="•"/>
              <a:defRPr sz="23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9250" algn="l">
              <a:lnSpc>
                <a:spcPct val="100000"/>
              </a:lnSpc>
              <a:spcBef>
                <a:spcPts val="5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4pPr>
            <a:lvl5pPr marL="2286000" marR="0" lvl="4" indent="-330200" algn="l">
              <a:lnSpc>
                <a:spcPct val="100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27"/>
          <p:cNvSpPr txBox="1">
            <a:spLocks noGrp="1"/>
          </p:cNvSpPr>
          <p:nvPr>
            <p:ph type="title"/>
          </p:nvPr>
        </p:nvSpPr>
        <p:spPr>
          <a:xfrm>
            <a:off x="720000" y="0"/>
            <a:ext cx="9540000" cy="1224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27"/>
          <p:cNvSpPr txBox="1">
            <a:spLocks noGrp="1"/>
          </p:cNvSpPr>
          <p:nvPr>
            <p:ph type="body" idx="1"/>
          </p:nvPr>
        </p:nvSpPr>
        <p:spPr>
          <a:xfrm>
            <a:off x="1440000" y="2376000"/>
            <a:ext cx="9360000" cy="378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1800"/>
              <a:buNone/>
              <a:defRPr/>
            </a:lvl1pPr>
            <a:lvl2pPr marL="914400" lvl="1" indent="-342900" algn="l">
              <a:lnSpc>
                <a:spcPct val="100000"/>
              </a:lnSpc>
              <a:spcBef>
                <a:spcPts val="450"/>
              </a:spcBef>
              <a:spcAft>
                <a:spcPts val="0"/>
              </a:spcAft>
              <a:buClr>
                <a:schemeClr val="dk1"/>
              </a:buClr>
              <a:buSzPts val="1800"/>
              <a:buChar char="•"/>
              <a:defRPr/>
            </a:lvl2pPr>
            <a:lvl3pPr marL="1371600" lvl="2" indent="-342900" algn="l">
              <a:lnSpc>
                <a:spcPct val="100000"/>
              </a:lnSpc>
              <a:spcBef>
                <a:spcPts val="450"/>
              </a:spcBef>
              <a:spcAft>
                <a:spcPts val="0"/>
              </a:spcAft>
              <a:buClr>
                <a:schemeClr val="dk1"/>
              </a:buClr>
              <a:buSzPts val="1800"/>
              <a:buChar char="•"/>
              <a:defRPr/>
            </a:lvl3pPr>
            <a:lvl4pPr marL="1828800" lvl="3" indent="-342900" algn="l">
              <a:lnSpc>
                <a:spcPct val="100000"/>
              </a:lnSpc>
              <a:spcBef>
                <a:spcPts val="450"/>
              </a:spcBef>
              <a:spcAft>
                <a:spcPts val="0"/>
              </a:spcAft>
              <a:buClr>
                <a:schemeClr val="dk1"/>
              </a:buClr>
              <a:buSzPts val="1800"/>
              <a:buChar char="•"/>
              <a:defRPr/>
            </a:lvl4pPr>
            <a:lvl5pPr marL="2286000" lvl="4" indent="-342900" algn="l">
              <a:lnSpc>
                <a:spcPct val="100000"/>
              </a:lnSpc>
              <a:spcBef>
                <a:spcPts val="45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27"/>
          <p:cNvSpPr txBox="1">
            <a:spLocks noGrp="1"/>
          </p:cNvSpPr>
          <p:nvPr>
            <p:ph type="dt" idx="10"/>
          </p:nvPr>
        </p:nvSpPr>
        <p:spPr>
          <a:xfrm>
            <a:off x="10787170" y="6372000"/>
            <a:ext cx="849600"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27"/>
          <p:cNvSpPr txBox="1">
            <a:spLocks noGrp="1"/>
          </p:cNvSpPr>
          <p:nvPr>
            <p:ph type="ftr" idx="11"/>
          </p:nvPr>
        </p:nvSpPr>
        <p:spPr>
          <a:xfrm>
            <a:off x="6493342" y="6372000"/>
            <a:ext cx="4114800"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7"/>
          <p:cNvSpPr txBox="1">
            <a:spLocks noGrp="1"/>
          </p:cNvSpPr>
          <p:nvPr>
            <p:ph type="sldNum" idx="12"/>
          </p:nvPr>
        </p:nvSpPr>
        <p:spPr>
          <a:xfrm>
            <a:off x="11739914" y="6372000"/>
            <a:ext cx="452100" cy="360000"/>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nl-BE"/>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hapter">
  <p:cSld name="1_Chapter">
    <p:spTree>
      <p:nvGrpSpPr>
        <p:cNvPr id="1" name="Shape 27"/>
        <p:cNvGrpSpPr/>
        <p:nvPr/>
      </p:nvGrpSpPr>
      <p:grpSpPr>
        <a:xfrm>
          <a:off x="0" y="0"/>
          <a:ext cx="0" cy="0"/>
          <a:chOff x="0" y="0"/>
          <a:chExt cx="0" cy="0"/>
        </a:xfrm>
      </p:grpSpPr>
      <p:pic>
        <p:nvPicPr>
          <p:cNvPr id="28" name="Google Shape;28;p82"/>
          <p:cNvPicPr preferRelativeResize="0"/>
          <p:nvPr/>
        </p:nvPicPr>
        <p:blipFill rotWithShape="1">
          <a:blip r:embed="rId2">
            <a:alphaModFix/>
          </a:blip>
          <a:srcRect/>
          <a:stretch/>
        </p:blipFill>
        <p:spPr>
          <a:xfrm>
            <a:off x="-62921" y="-1218000"/>
            <a:ext cx="12489383" cy="8158061"/>
          </a:xfrm>
          <a:prstGeom prst="rect">
            <a:avLst/>
          </a:prstGeom>
          <a:noFill/>
          <a:ln>
            <a:noFill/>
          </a:ln>
        </p:spPr>
      </p:pic>
      <p:pic>
        <p:nvPicPr>
          <p:cNvPr id="29" name="Google Shape;29;p82"/>
          <p:cNvPicPr preferRelativeResize="0"/>
          <p:nvPr/>
        </p:nvPicPr>
        <p:blipFill rotWithShape="1">
          <a:blip r:embed="rId3">
            <a:alphaModFix/>
          </a:blip>
          <a:srcRect/>
          <a:stretch/>
        </p:blipFill>
        <p:spPr>
          <a:xfrm>
            <a:off x="11102950" y="702000"/>
            <a:ext cx="1089050" cy="684000"/>
          </a:xfrm>
          <a:prstGeom prst="rect">
            <a:avLst/>
          </a:prstGeom>
          <a:noFill/>
          <a:ln>
            <a:noFill/>
          </a:ln>
        </p:spPr>
      </p:pic>
      <p:sp>
        <p:nvSpPr>
          <p:cNvPr id="30" name="Google Shape;30;p82"/>
          <p:cNvSpPr/>
          <p:nvPr/>
        </p:nvSpPr>
        <p:spPr>
          <a:xfrm rot="5400000" flipH="1">
            <a:off x="5070000" y="-1185299"/>
            <a:ext cx="2052000" cy="12192000"/>
          </a:xfrm>
          <a:prstGeom prst="rtTriangle">
            <a:avLst/>
          </a:prstGeom>
          <a:solidFill>
            <a:schemeClr val="accent1"/>
          </a:solidFill>
          <a:ln>
            <a:noFill/>
          </a:ln>
        </p:spPr>
        <p:txBody>
          <a:bodyPr spcFirstLastPara="1" wrap="square" lIns="90000"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 name="Google Shape;31;p82"/>
          <p:cNvSpPr/>
          <p:nvPr/>
        </p:nvSpPr>
        <p:spPr>
          <a:xfrm>
            <a:off x="0" y="5936701"/>
            <a:ext cx="12192000" cy="92129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Enkel titel">
  <p:cSld name="Enkel titel">
    <p:spTree>
      <p:nvGrpSpPr>
        <p:cNvPr id="1" name="Shape 32"/>
        <p:cNvGrpSpPr/>
        <p:nvPr/>
      </p:nvGrpSpPr>
      <p:grpSpPr>
        <a:xfrm>
          <a:off x="0" y="0"/>
          <a:ext cx="0" cy="0"/>
          <a:chOff x="0" y="0"/>
          <a:chExt cx="0" cy="0"/>
        </a:xfrm>
      </p:grpSpPr>
      <p:sp>
        <p:nvSpPr>
          <p:cNvPr id="33" name="Google Shape;33;p74"/>
          <p:cNvSpPr txBox="1">
            <a:spLocks noGrp="1"/>
          </p:cNvSpPr>
          <p:nvPr>
            <p:ph type="sldNum" idx="12"/>
          </p:nvPr>
        </p:nvSpPr>
        <p:spPr>
          <a:xfrm>
            <a:off x="10893972" y="6356351"/>
            <a:ext cx="1080300" cy="3651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BE"/>
              <a:t>‹#›</a:t>
            </a:fld>
            <a:endParaRPr/>
          </a:p>
        </p:txBody>
      </p:sp>
      <p:sp>
        <p:nvSpPr>
          <p:cNvPr id="34" name="Google Shape;34;p74"/>
          <p:cNvSpPr txBox="1">
            <a:spLocks noGrp="1"/>
          </p:cNvSpPr>
          <p:nvPr>
            <p:ph type="subTitle" idx="1"/>
          </p:nvPr>
        </p:nvSpPr>
        <p:spPr>
          <a:xfrm>
            <a:off x="972000" y="1458809"/>
            <a:ext cx="4440300" cy="6456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Clr>
                <a:schemeClr val="dk1"/>
              </a:buClr>
              <a:buSzPts val="1200"/>
              <a:buNone/>
              <a:defRPr sz="1200"/>
            </a:lvl1pPr>
            <a:lvl2pPr lvl="1" algn="l">
              <a:lnSpc>
                <a:spcPct val="100000"/>
              </a:lnSpc>
              <a:spcBef>
                <a:spcPts val="0"/>
              </a:spcBef>
              <a:spcAft>
                <a:spcPts val="0"/>
              </a:spcAft>
              <a:buClr>
                <a:schemeClr val="dk1"/>
              </a:buClr>
              <a:buSzPts val="1300"/>
              <a:buNone/>
              <a:defRPr/>
            </a:lvl2pPr>
            <a:lvl3pPr lvl="2" algn="l">
              <a:lnSpc>
                <a:spcPct val="100000"/>
              </a:lnSpc>
              <a:spcBef>
                <a:spcPts val="0"/>
              </a:spcBef>
              <a:spcAft>
                <a:spcPts val="0"/>
              </a:spcAft>
              <a:buClr>
                <a:schemeClr val="dk1"/>
              </a:buClr>
              <a:buSzPts val="1300"/>
              <a:buNone/>
              <a:defRPr/>
            </a:lvl3pPr>
            <a:lvl4pPr lvl="3" algn="l">
              <a:lnSpc>
                <a:spcPct val="100000"/>
              </a:lnSpc>
              <a:spcBef>
                <a:spcPts val="0"/>
              </a:spcBef>
              <a:spcAft>
                <a:spcPts val="0"/>
              </a:spcAft>
              <a:buClr>
                <a:schemeClr val="dk1"/>
              </a:buClr>
              <a:buSzPts val="1300"/>
              <a:buNone/>
              <a:defRPr/>
            </a:lvl4pPr>
            <a:lvl5pPr lvl="4" algn="l">
              <a:lnSpc>
                <a:spcPct val="100000"/>
              </a:lnSpc>
              <a:spcBef>
                <a:spcPts val="0"/>
              </a:spcBef>
              <a:spcAft>
                <a:spcPts val="0"/>
              </a:spcAft>
              <a:buClr>
                <a:schemeClr val="dk1"/>
              </a:buClr>
              <a:buSzPts val="1300"/>
              <a:buNone/>
              <a:defRPr/>
            </a:lvl5pPr>
            <a:lvl6pPr lvl="5" algn="l">
              <a:lnSpc>
                <a:spcPct val="90000"/>
              </a:lnSpc>
              <a:spcBef>
                <a:spcPts val="0"/>
              </a:spcBef>
              <a:spcAft>
                <a:spcPts val="0"/>
              </a:spcAft>
              <a:buClr>
                <a:schemeClr val="dk1"/>
              </a:buClr>
              <a:buSzPts val="1800"/>
              <a:buNone/>
              <a:defRPr/>
            </a:lvl6pPr>
            <a:lvl7pPr lvl="6" algn="l">
              <a:lnSpc>
                <a:spcPct val="90000"/>
              </a:lnSpc>
              <a:spcBef>
                <a:spcPts val="0"/>
              </a:spcBef>
              <a:spcAft>
                <a:spcPts val="0"/>
              </a:spcAft>
              <a:buClr>
                <a:schemeClr val="dk1"/>
              </a:buClr>
              <a:buSzPts val="1800"/>
              <a:buNone/>
              <a:defRPr/>
            </a:lvl7pPr>
            <a:lvl8pPr lvl="7" algn="l">
              <a:lnSpc>
                <a:spcPct val="90000"/>
              </a:lnSpc>
              <a:spcBef>
                <a:spcPts val="0"/>
              </a:spcBef>
              <a:spcAft>
                <a:spcPts val="0"/>
              </a:spcAft>
              <a:buClr>
                <a:schemeClr val="dk1"/>
              </a:buClr>
              <a:buSzPts val="1800"/>
              <a:buNone/>
              <a:defRPr/>
            </a:lvl8pPr>
            <a:lvl9pPr lvl="8" algn="l">
              <a:lnSpc>
                <a:spcPct val="90000"/>
              </a:lnSpc>
              <a:spcBef>
                <a:spcPts val="0"/>
              </a:spcBef>
              <a:spcAft>
                <a:spcPts val="0"/>
              </a:spcAft>
              <a:buClr>
                <a:schemeClr val="dk1"/>
              </a:buClr>
              <a:buSzPts val="1800"/>
              <a:buNone/>
              <a:defRPr/>
            </a:lvl9pPr>
          </a:lstStyle>
          <a:p>
            <a:endParaRPr/>
          </a:p>
        </p:txBody>
      </p:sp>
      <p:sp>
        <p:nvSpPr>
          <p:cNvPr id="35" name="Google Shape;35;p74"/>
          <p:cNvSpPr txBox="1">
            <a:spLocks noGrp="1"/>
          </p:cNvSpPr>
          <p:nvPr>
            <p:ph type="title"/>
          </p:nvPr>
        </p:nvSpPr>
        <p:spPr>
          <a:xfrm>
            <a:off x="972000" y="-12"/>
            <a:ext cx="4641300" cy="1662000"/>
          </a:xfrm>
          <a:prstGeom prst="rect">
            <a:avLst/>
          </a:prstGeom>
          <a:noFill/>
          <a:ln>
            <a:noFill/>
          </a:ln>
        </p:spPr>
        <p:txBody>
          <a:bodyPr spcFirstLastPara="1" wrap="square" lIns="91425" tIns="91425" rIns="91425" bIns="91425" anchor="b" anchorCtr="0">
            <a:noAutofit/>
          </a:bodyPr>
          <a:lstStyle>
            <a:lvl1pPr marR="0" lvl="0" algn="l">
              <a:lnSpc>
                <a:spcPct val="70000"/>
              </a:lnSpc>
              <a:spcBef>
                <a:spcPts val="0"/>
              </a:spcBef>
              <a:spcAft>
                <a:spcPts val="0"/>
              </a:spcAft>
              <a:buClr>
                <a:schemeClr val="dk2"/>
              </a:buClr>
              <a:buSzPts val="2300"/>
              <a:buFont typeface="Arial"/>
              <a:buNone/>
              <a:defRPr sz="3067" b="1" i="0" u="none" strike="noStrike" cap="none">
                <a:solidFill>
                  <a:schemeClr val="dk2"/>
                </a:solidFill>
                <a:latin typeface="Arial"/>
                <a:ea typeface="Arial"/>
                <a:cs typeface="Arial"/>
                <a:sym typeface="Arial"/>
              </a:defRPr>
            </a:lvl1pPr>
            <a:lvl2pPr lvl="1" algn="l">
              <a:lnSpc>
                <a:spcPct val="100000"/>
              </a:lnSpc>
              <a:spcBef>
                <a:spcPts val="0"/>
              </a:spcBef>
              <a:spcAft>
                <a:spcPts val="0"/>
              </a:spcAft>
              <a:buSzPts val="1400"/>
              <a:buNone/>
              <a:defRPr sz="1867"/>
            </a:lvl2pPr>
            <a:lvl3pPr lvl="2" algn="l">
              <a:lnSpc>
                <a:spcPct val="100000"/>
              </a:lnSpc>
              <a:spcBef>
                <a:spcPts val="0"/>
              </a:spcBef>
              <a:spcAft>
                <a:spcPts val="0"/>
              </a:spcAft>
              <a:buSzPts val="1400"/>
              <a:buNone/>
              <a:defRPr sz="1867"/>
            </a:lvl3pPr>
            <a:lvl4pPr lvl="3" algn="l">
              <a:lnSpc>
                <a:spcPct val="100000"/>
              </a:lnSpc>
              <a:spcBef>
                <a:spcPts val="0"/>
              </a:spcBef>
              <a:spcAft>
                <a:spcPts val="0"/>
              </a:spcAft>
              <a:buSzPts val="1400"/>
              <a:buNone/>
              <a:defRPr sz="1867"/>
            </a:lvl4pPr>
            <a:lvl5pPr lvl="4" algn="l">
              <a:lnSpc>
                <a:spcPct val="100000"/>
              </a:lnSpc>
              <a:spcBef>
                <a:spcPts val="0"/>
              </a:spcBef>
              <a:spcAft>
                <a:spcPts val="0"/>
              </a:spcAft>
              <a:buSzPts val="1400"/>
              <a:buNone/>
              <a:defRPr sz="1867"/>
            </a:lvl5pPr>
            <a:lvl6pPr lvl="5" algn="l">
              <a:lnSpc>
                <a:spcPct val="100000"/>
              </a:lnSpc>
              <a:spcBef>
                <a:spcPts val="0"/>
              </a:spcBef>
              <a:spcAft>
                <a:spcPts val="0"/>
              </a:spcAft>
              <a:buSzPts val="1400"/>
              <a:buNone/>
              <a:defRPr sz="1867"/>
            </a:lvl6pPr>
            <a:lvl7pPr lvl="6" algn="l">
              <a:lnSpc>
                <a:spcPct val="100000"/>
              </a:lnSpc>
              <a:spcBef>
                <a:spcPts val="0"/>
              </a:spcBef>
              <a:spcAft>
                <a:spcPts val="0"/>
              </a:spcAft>
              <a:buSzPts val="1400"/>
              <a:buNone/>
              <a:defRPr sz="1867"/>
            </a:lvl7pPr>
            <a:lvl8pPr lvl="7" algn="l">
              <a:lnSpc>
                <a:spcPct val="100000"/>
              </a:lnSpc>
              <a:spcBef>
                <a:spcPts val="0"/>
              </a:spcBef>
              <a:spcAft>
                <a:spcPts val="0"/>
              </a:spcAft>
              <a:buSzPts val="1400"/>
              <a:buNone/>
              <a:defRPr sz="1867"/>
            </a:lvl8pPr>
            <a:lvl9pPr lvl="8" algn="l">
              <a:lnSpc>
                <a:spcPct val="100000"/>
              </a:lnSpc>
              <a:spcBef>
                <a:spcPts val="0"/>
              </a:spcBef>
              <a:spcAft>
                <a:spcPts val="0"/>
              </a:spcAft>
              <a:buSzPts val="1400"/>
              <a:buNone/>
              <a:defRPr sz="1867"/>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Highlighter geel">
  <p:cSld name="1_Highlighter geel 2">
    <p:spTree>
      <p:nvGrpSpPr>
        <p:cNvPr id="1" name="Shape 36"/>
        <p:cNvGrpSpPr/>
        <p:nvPr/>
      </p:nvGrpSpPr>
      <p:grpSpPr>
        <a:xfrm>
          <a:off x="0" y="0"/>
          <a:ext cx="0" cy="0"/>
          <a:chOff x="0" y="0"/>
          <a:chExt cx="0" cy="0"/>
        </a:xfrm>
      </p:grpSpPr>
      <p:sp>
        <p:nvSpPr>
          <p:cNvPr id="37" name="Google Shape;37;p83"/>
          <p:cNvSpPr txBox="1">
            <a:spLocks noGrp="1"/>
          </p:cNvSpPr>
          <p:nvPr>
            <p:ph type="title"/>
          </p:nvPr>
        </p:nvSpPr>
        <p:spPr>
          <a:xfrm>
            <a:off x="720000" y="0"/>
            <a:ext cx="6968700" cy="1224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83"/>
          <p:cNvSpPr txBox="1">
            <a:spLocks noGrp="1"/>
          </p:cNvSpPr>
          <p:nvPr>
            <p:ph type="body" idx="1"/>
          </p:nvPr>
        </p:nvSpPr>
        <p:spPr>
          <a:xfrm>
            <a:off x="720000" y="1321010"/>
            <a:ext cx="5033100" cy="5568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1500"/>
              <a:buNone/>
              <a:defRPr sz="1500" b="0" i="0" u="none">
                <a:solidFill>
                  <a:schemeClr val="dk1"/>
                </a:solidFill>
                <a:latin typeface="Calibri"/>
                <a:ea typeface="Calibri"/>
                <a:cs typeface="Calibri"/>
                <a:sym typeface="Calibri"/>
              </a:defRPr>
            </a:lvl1pPr>
            <a:lvl2pPr marL="914400" lvl="1" indent="-342900" algn="l">
              <a:lnSpc>
                <a:spcPct val="100000"/>
              </a:lnSpc>
              <a:spcBef>
                <a:spcPts val="450"/>
              </a:spcBef>
              <a:spcAft>
                <a:spcPts val="0"/>
              </a:spcAft>
              <a:buClr>
                <a:schemeClr val="dk1"/>
              </a:buClr>
              <a:buSzPts val="1800"/>
              <a:buChar char="•"/>
              <a:defRPr/>
            </a:lvl2pPr>
            <a:lvl3pPr marL="1371600" lvl="2" indent="-342900" algn="l">
              <a:lnSpc>
                <a:spcPct val="100000"/>
              </a:lnSpc>
              <a:spcBef>
                <a:spcPts val="450"/>
              </a:spcBef>
              <a:spcAft>
                <a:spcPts val="0"/>
              </a:spcAft>
              <a:buClr>
                <a:schemeClr val="dk1"/>
              </a:buClr>
              <a:buSzPts val="1800"/>
              <a:buChar char="•"/>
              <a:defRPr/>
            </a:lvl3pPr>
            <a:lvl4pPr marL="1828800" lvl="3" indent="-342900" algn="l">
              <a:lnSpc>
                <a:spcPct val="100000"/>
              </a:lnSpc>
              <a:spcBef>
                <a:spcPts val="450"/>
              </a:spcBef>
              <a:spcAft>
                <a:spcPts val="0"/>
              </a:spcAft>
              <a:buClr>
                <a:schemeClr val="dk1"/>
              </a:buClr>
              <a:buSzPts val="1800"/>
              <a:buChar char="•"/>
              <a:defRPr/>
            </a:lvl4pPr>
            <a:lvl5pPr marL="2286000" lvl="4" indent="-342900" algn="l">
              <a:lnSpc>
                <a:spcPct val="100000"/>
              </a:lnSpc>
              <a:spcBef>
                <a:spcPts val="45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9" name="Google Shape;39;p83"/>
          <p:cNvPicPr preferRelativeResize="0"/>
          <p:nvPr/>
        </p:nvPicPr>
        <p:blipFill rotWithShape="1">
          <a:blip r:embed="rId2">
            <a:alphaModFix/>
          </a:blip>
          <a:srcRect/>
          <a:stretch/>
        </p:blipFill>
        <p:spPr>
          <a:xfrm>
            <a:off x="-1" y="1099261"/>
            <a:ext cx="12264887" cy="6898998"/>
          </a:xfrm>
          <a:prstGeom prst="rect">
            <a:avLst/>
          </a:prstGeom>
          <a:noFill/>
          <a:ln>
            <a:noFill/>
          </a:ln>
        </p:spPr>
      </p:pic>
      <p:sp>
        <p:nvSpPr>
          <p:cNvPr id="40" name="Google Shape;40;p83"/>
          <p:cNvSpPr/>
          <p:nvPr/>
        </p:nvSpPr>
        <p:spPr>
          <a:xfrm rot="5400000">
            <a:off x="4444200" y="-4215600"/>
            <a:ext cx="3303600" cy="12192000"/>
          </a:xfrm>
          <a:prstGeom prst="rtTriangle">
            <a:avLst/>
          </a:prstGeom>
          <a:solidFill>
            <a:schemeClr val="accent1"/>
          </a:solidFill>
          <a:ln>
            <a:noFill/>
          </a:ln>
        </p:spPr>
        <p:txBody>
          <a:bodyPr spcFirstLastPara="1" wrap="square" lIns="90000"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 name="Google Shape;41;p83"/>
          <p:cNvSpPr/>
          <p:nvPr/>
        </p:nvSpPr>
        <p:spPr>
          <a:xfrm>
            <a:off x="0" y="0"/>
            <a:ext cx="12192000" cy="228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hapter">
  <p:cSld name="1_Chapter 3">
    <p:spTree>
      <p:nvGrpSpPr>
        <p:cNvPr id="1" name="Shape 42"/>
        <p:cNvGrpSpPr/>
        <p:nvPr/>
      </p:nvGrpSpPr>
      <p:grpSpPr>
        <a:xfrm>
          <a:off x="0" y="0"/>
          <a:ext cx="0" cy="0"/>
          <a:chOff x="0" y="0"/>
          <a:chExt cx="0" cy="0"/>
        </a:xfrm>
      </p:grpSpPr>
      <p:pic>
        <p:nvPicPr>
          <p:cNvPr id="43" name="Google Shape;43;p86"/>
          <p:cNvPicPr preferRelativeResize="0"/>
          <p:nvPr/>
        </p:nvPicPr>
        <p:blipFill rotWithShape="1">
          <a:blip r:embed="rId2">
            <a:alphaModFix/>
          </a:blip>
          <a:srcRect/>
          <a:stretch/>
        </p:blipFill>
        <p:spPr>
          <a:xfrm>
            <a:off x="-149902" y="-311035"/>
            <a:ext cx="13071423" cy="7480070"/>
          </a:xfrm>
          <a:prstGeom prst="rect">
            <a:avLst/>
          </a:prstGeom>
          <a:noFill/>
          <a:ln>
            <a:noFill/>
          </a:ln>
        </p:spPr>
      </p:pic>
      <p:pic>
        <p:nvPicPr>
          <p:cNvPr id="44" name="Google Shape;44;p86"/>
          <p:cNvPicPr preferRelativeResize="0"/>
          <p:nvPr/>
        </p:nvPicPr>
        <p:blipFill rotWithShape="1">
          <a:blip r:embed="rId3">
            <a:alphaModFix/>
          </a:blip>
          <a:srcRect/>
          <a:stretch/>
        </p:blipFill>
        <p:spPr>
          <a:xfrm>
            <a:off x="11102950" y="702000"/>
            <a:ext cx="1089050" cy="684000"/>
          </a:xfrm>
          <a:prstGeom prst="rect">
            <a:avLst/>
          </a:prstGeom>
          <a:noFill/>
          <a:ln>
            <a:noFill/>
          </a:ln>
        </p:spPr>
      </p:pic>
      <p:sp>
        <p:nvSpPr>
          <p:cNvPr id="45" name="Google Shape;45;p86"/>
          <p:cNvSpPr/>
          <p:nvPr/>
        </p:nvSpPr>
        <p:spPr>
          <a:xfrm rot="5400000" flipH="1">
            <a:off x="5070000" y="-1185299"/>
            <a:ext cx="2052000" cy="12192000"/>
          </a:xfrm>
          <a:prstGeom prst="rtTriangle">
            <a:avLst/>
          </a:prstGeom>
          <a:solidFill>
            <a:schemeClr val="accent1"/>
          </a:solidFill>
          <a:ln>
            <a:noFill/>
          </a:ln>
        </p:spPr>
        <p:txBody>
          <a:bodyPr spcFirstLastPara="1" wrap="square" lIns="90000"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 name="Google Shape;46;p86"/>
          <p:cNvSpPr/>
          <p:nvPr/>
        </p:nvSpPr>
        <p:spPr>
          <a:xfrm>
            <a:off x="0" y="5936701"/>
            <a:ext cx="12192000" cy="92129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hapter">
  <p:cSld name="1_Chapter 4">
    <p:spTree>
      <p:nvGrpSpPr>
        <p:cNvPr id="1" name="Shape 47"/>
        <p:cNvGrpSpPr/>
        <p:nvPr/>
      </p:nvGrpSpPr>
      <p:grpSpPr>
        <a:xfrm>
          <a:off x="0" y="0"/>
          <a:ext cx="0" cy="0"/>
          <a:chOff x="0" y="0"/>
          <a:chExt cx="0" cy="0"/>
        </a:xfrm>
      </p:grpSpPr>
      <p:pic>
        <p:nvPicPr>
          <p:cNvPr id="48" name="Google Shape;48;p87"/>
          <p:cNvPicPr preferRelativeResize="0"/>
          <p:nvPr/>
        </p:nvPicPr>
        <p:blipFill rotWithShape="1">
          <a:blip r:embed="rId2">
            <a:alphaModFix/>
          </a:blip>
          <a:srcRect/>
          <a:stretch/>
        </p:blipFill>
        <p:spPr>
          <a:xfrm>
            <a:off x="-354281" y="-863996"/>
            <a:ext cx="12900561" cy="8585992"/>
          </a:xfrm>
          <a:prstGeom prst="rect">
            <a:avLst/>
          </a:prstGeom>
          <a:noFill/>
          <a:ln>
            <a:noFill/>
          </a:ln>
        </p:spPr>
      </p:pic>
      <p:pic>
        <p:nvPicPr>
          <p:cNvPr id="49" name="Google Shape;49;p87"/>
          <p:cNvPicPr preferRelativeResize="0"/>
          <p:nvPr/>
        </p:nvPicPr>
        <p:blipFill rotWithShape="1">
          <a:blip r:embed="rId3">
            <a:alphaModFix/>
          </a:blip>
          <a:srcRect/>
          <a:stretch/>
        </p:blipFill>
        <p:spPr>
          <a:xfrm>
            <a:off x="11102950" y="702000"/>
            <a:ext cx="1089050" cy="684000"/>
          </a:xfrm>
          <a:prstGeom prst="rect">
            <a:avLst/>
          </a:prstGeom>
          <a:noFill/>
          <a:ln>
            <a:noFill/>
          </a:ln>
        </p:spPr>
      </p:pic>
      <p:sp>
        <p:nvSpPr>
          <p:cNvPr id="50" name="Google Shape;50;p87"/>
          <p:cNvSpPr/>
          <p:nvPr/>
        </p:nvSpPr>
        <p:spPr>
          <a:xfrm rot="5400000" flipH="1">
            <a:off x="5070000" y="-1185299"/>
            <a:ext cx="2052000" cy="12192000"/>
          </a:xfrm>
          <a:prstGeom prst="rtTriangle">
            <a:avLst/>
          </a:prstGeom>
          <a:solidFill>
            <a:schemeClr val="accent1"/>
          </a:solidFill>
          <a:ln>
            <a:noFill/>
          </a:ln>
        </p:spPr>
        <p:txBody>
          <a:bodyPr spcFirstLastPara="1" wrap="square" lIns="90000"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1" name="Google Shape;51;p87"/>
          <p:cNvSpPr/>
          <p:nvPr/>
        </p:nvSpPr>
        <p:spPr>
          <a:xfrm>
            <a:off x="0" y="5936701"/>
            <a:ext cx="12192000" cy="92129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Highlighter geel">
  <p:cSld name="1_Highlighter geel 3">
    <p:spTree>
      <p:nvGrpSpPr>
        <p:cNvPr id="1" name="Shape 52"/>
        <p:cNvGrpSpPr/>
        <p:nvPr/>
      </p:nvGrpSpPr>
      <p:grpSpPr>
        <a:xfrm>
          <a:off x="0" y="0"/>
          <a:ext cx="0" cy="0"/>
          <a:chOff x="0" y="0"/>
          <a:chExt cx="0" cy="0"/>
        </a:xfrm>
      </p:grpSpPr>
      <p:sp>
        <p:nvSpPr>
          <p:cNvPr id="53" name="Google Shape;53;p73"/>
          <p:cNvSpPr txBox="1">
            <a:spLocks noGrp="1"/>
          </p:cNvSpPr>
          <p:nvPr>
            <p:ph type="title"/>
          </p:nvPr>
        </p:nvSpPr>
        <p:spPr>
          <a:xfrm>
            <a:off x="720000" y="0"/>
            <a:ext cx="6968700" cy="1224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73"/>
          <p:cNvSpPr txBox="1">
            <a:spLocks noGrp="1"/>
          </p:cNvSpPr>
          <p:nvPr>
            <p:ph type="body" idx="1"/>
          </p:nvPr>
        </p:nvSpPr>
        <p:spPr>
          <a:xfrm>
            <a:off x="720000" y="1321010"/>
            <a:ext cx="5033100" cy="5568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1500"/>
              <a:buNone/>
              <a:defRPr sz="1500" b="0" i="0" u="none">
                <a:solidFill>
                  <a:schemeClr val="dk1"/>
                </a:solidFill>
                <a:latin typeface="Calibri"/>
                <a:ea typeface="Calibri"/>
                <a:cs typeface="Calibri"/>
                <a:sym typeface="Calibri"/>
              </a:defRPr>
            </a:lvl1pPr>
            <a:lvl2pPr marL="914400" lvl="1" indent="-342900" algn="l">
              <a:lnSpc>
                <a:spcPct val="100000"/>
              </a:lnSpc>
              <a:spcBef>
                <a:spcPts val="450"/>
              </a:spcBef>
              <a:spcAft>
                <a:spcPts val="0"/>
              </a:spcAft>
              <a:buClr>
                <a:schemeClr val="dk1"/>
              </a:buClr>
              <a:buSzPts val="1800"/>
              <a:buChar char="•"/>
              <a:defRPr/>
            </a:lvl2pPr>
            <a:lvl3pPr marL="1371600" lvl="2" indent="-342900" algn="l">
              <a:lnSpc>
                <a:spcPct val="100000"/>
              </a:lnSpc>
              <a:spcBef>
                <a:spcPts val="450"/>
              </a:spcBef>
              <a:spcAft>
                <a:spcPts val="0"/>
              </a:spcAft>
              <a:buClr>
                <a:schemeClr val="dk1"/>
              </a:buClr>
              <a:buSzPts val="1800"/>
              <a:buChar char="•"/>
              <a:defRPr/>
            </a:lvl3pPr>
            <a:lvl4pPr marL="1828800" lvl="3" indent="-342900" algn="l">
              <a:lnSpc>
                <a:spcPct val="100000"/>
              </a:lnSpc>
              <a:spcBef>
                <a:spcPts val="450"/>
              </a:spcBef>
              <a:spcAft>
                <a:spcPts val="0"/>
              </a:spcAft>
              <a:buClr>
                <a:schemeClr val="dk1"/>
              </a:buClr>
              <a:buSzPts val="1800"/>
              <a:buChar char="•"/>
              <a:defRPr/>
            </a:lvl4pPr>
            <a:lvl5pPr marL="2286000" lvl="4" indent="-342900" algn="l">
              <a:lnSpc>
                <a:spcPct val="100000"/>
              </a:lnSpc>
              <a:spcBef>
                <a:spcPts val="45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5" name="Google Shape;55;p73" descr="Afbeelding met buitenshuis, Fietshelm, Fietswiel, boom&#10;&#10;Automatisch gegenereerde beschrijving"/>
          <p:cNvPicPr preferRelativeResize="0"/>
          <p:nvPr/>
        </p:nvPicPr>
        <p:blipFill rotWithShape="1">
          <a:blip r:embed="rId2">
            <a:alphaModFix/>
          </a:blip>
          <a:srcRect/>
          <a:stretch/>
        </p:blipFill>
        <p:spPr>
          <a:xfrm>
            <a:off x="-1" y="-635000"/>
            <a:ext cx="12264887" cy="8176591"/>
          </a:xfrm>
          <a:prstGeom prst="rect">
            <a:avLst/>
          </a:prstGeom>
          <a:noFill/>
          <a:ln>
            <a:noFill/>
          </a:ln>
        </p:spPr>
      </p:pic>
      <p:sp>
        <p:nvSpPr>
          <p:cNvPr id="56" name="Google Shape;56;p73"/>
          <p:cNvSpPr/>
          <p:nvPr/>
        </p:nvSpPr>
        <p:spPr>
          <a:xfrm rot="5400000">
            <a:off x="4444200" y="-4215600"/>
            <a:ext cx="3303600" cy="12192000"/>
          </a:xfrm>
          <a:prstGeom prst="rtTriangle">
            <a:avLst/>
          </a:prstGeom>
          <a:solidFill>
            <a:schemeClr val="accent1"/>
          </a:solidFill>
          <a:ln>
            <a:noFill/>
          </a:ln>
        </p:spPr>
        <p:txBody>
          <a:bodyPr spcFirstLastPara="1" wrap="square" lIns="90000"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7" name="Google Shape;57;p73"/>
          <p:cNvSpPr/>
          <p:nvPr/>
        </p:nvSpPr>
        <p:spPr>
          <a:xfrm>
            <a:off x="0" y="0"/>
            <a:ext cx="12192000" cy="228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Highlighter zwart">
  <p:cSld name="Highlighter zwart">
    <p:spTree>
      <p:nvGrpSpPr>
        <p:cNvPr id="1" name="Shape 58"/>
        <p:cNvGrpSpPr/>
        <p:nvPr/>
      </p:nvGrpSpPr>
      <p:grpSpPr>
        <a:xfrm>
          <a:off x="0" y="0"/>
          <a:ext cx="0" cy="0"/>
          <a:chOff x="0" y="0"/>
          <a:chExt cx="0" cy="0"/>
        </a:xfrm>
      </p:grpSpPr>
      <p:sp>
        <p:nvSpPr>
          <p:cNvPr id="59" name="Google Shape;59;p34"/>
          <p:cNvSpPr/>
          <p:nvPr/>
        </p:nvSpPr>
        <p:spPr>
          <a:xfrm rot="10800000" flipH="1">
            <a:off x="1769928" y="0"/>
            <a:ext cx="2196000" cy="6858000"/>
          </a:xfrm>
          <a:prstGeom prst="rtTriangle">
            <a:avLst/>
          </a:prstGeom>
          <a:solidFill>
            <a:schemeClr val="dk1"/>
          </a:solidFill>
          <a:ln>
            <a:noFill/>
          </a:ln>
        </p:spPr>
        <p:txBody>
          <a:bodyPr spcFirstLastPara="1" wrap="square" lIns="90000"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0" name="Google Shape;60;p34"/>
          <p:cNvSpPr/>
          <p:nvPr/>
        </p:nvSpPr>
        <p:spPr>
          <a:xfrm>
            <a:off x="1" y="-2000"/>
            <a:ext cx="1769928" cy="68600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1" name="Google Shape;61;p34"/>
          <p:cNvSpPr txBox="1">
            <a:spLocks noGrp="1"/>
          </p:cNvSpPr>
          <p:nvPr>
            <p:ph type="title"/>
          </p:nvPr>
        </p:nvSpPr>
        <p:spPr>
          <a:xfrm>
            <a:off x="720000" y="681800"/>
            <a:ext cx="2397850" cy="1224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rgbClr val="F5F4F2"/>
              </a:buClr>
              <a:buSzPts val="4400"/>
              <a:buFont typeface="Calibri"/>
              <a:buNone/>
              <a:defRPr sz="4400">
                <a:solidFill>
                  <a:srgbClr val="F5F4F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34"/>
          <p:cNvSpPr txBox="1">
            <a:spLocks noGrp="1"/>
          </p:cNvSpPr>
          <p:nvPr>
            <p:ph type="dt" idx="10"/>
          </p:nvPr>
        </p:nvSpPr>
        <p:spPr>
          <a:xfrm>
            <a:off x="10787170" y="6372000"/>
            <a:ext cx="849667"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34"/>
          <p:cNvSpPr txBox="1">
            <a:spLocks noGrp="1"/>
          </p:cNvSpPr>
          <p:nvPr>
            <p:ph type="ftr" idx="11"/>
          </p:nvPr>
        </p:nvSpPr>
        <p:spPr>
          <a:xfrm>
            <a:off x="6493342" y="6372000"/>
            <a:ext cx="4114800"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34"/>
          <p:cNvSpPr txBox="1">
            <a:spLocks noGrp="1"/>
          </p:cNvSpPr>
          <p:nvPr>
            <p:ph type="sldNum" idx="12"/>
          </p:nvPr>
        </p:nvSpPr>
        <p:spPr>
          <a:xfrm>
            <a:off x="11739914" y="6372000"/>
            <a:ext cx="452085" cy="360000"/>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nl-BE"/>
              <a:t>‹#›</a:t>
            </a:fld>
            <a:endParaRPr/>
          </a:p>
        </p:txBody>
      </p:sp>
      <p:sp>
        <p:nvSpPr>
          <p:cNvPr id="65" name="Google Shape;65;p34"/>
          <p:cNvSpPr txBox="1">
            <a:spLocks noGrp="1"/>
          </p:cNvSpPr>
          <p:nvPr>
            <p:ph type="body" idx="1"/>
          </p:nvPr>
        </p:nvSpPr>
        <p:spPr>
          <a:xfrm>
            <a:off x="720000" y="1968710"/>
            <a:ext cx="2201000" cy="166349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rgbClr val="F5F4F2"/>
              </a:buClr>
              <a:buSzPts val="1500"/>
              <a:buNone/>
              <a:defRPr sz="1500" b="0" i="0" u="none">
                <a:solidFill>
                  <a:srgbClr val="F5F4F2"/>
                </a:solidFill>
                <a:latin typeface="Calibri"/>
                <a:ea typeface="Calibri"/>
                <a:cs typeface="Calibri"/>
                <a:sym typeface="Calibri"/>
              </a:defRPr>
            </a:lvl1pPr>
            <a:lvl2pPr marL="914400" lvl="1" indent="-342900" algn="l">
              <a:lnSpc>
                <a:spcPct val="100000"/>
              </a:lnSpc>
              <a:spcBef>
                <a:spcPts val="450"/>
              </a:spcBef>
              <a:spcAft>
                <a:spcPts val="0"/>
              </a:spcAft>
              <a:buClr>
                <a:schemeClr val="dk1"/>
              </a:buClr>
              <a:buSzPts val="1800"/>
              <a:buChar char="•"/>
              <a:defRPr/>
            </a:lvl2pPr>
            <a:lvl3pPr marL="1371600" lvl="2" indent="-342900" algn="l">
              <a:lnSpc>
                <a:spcPct val="100000"/>
              </a:lnSpc>
              <a:spcBef>
                <a:spcPts val="450"/>
              </a:spcBef>
              <a:spcAft>
                <a:spcPts val="0"/>
              </a:spcAft>
              <a:buClr>
                <a:schemeClr val="dk1"/>
              </a:buClr>
              <a:buSzPts val="1800"/>
              <a:buChar char="•"/>
              <a:defRPr/>
            </a:lvl3pPr>
            <a:lvl4pPr marL="1828800" lvl="3" indent="-342900" algn="l">
              <a:lnSpc>
                <a:spcPct val="100000"/>
              </a:lnSpc>
              <a:spcBef>
                <a:spcPts val="450"/>
              </a:spcBef>
              <a:spcAft>
                <a:spcPts val="0"/>
              </a:spcAft>
              <a:buClr>
                <a:schemeClr val="dk1"/>
              </a:buClr>
              <a:buSzPts val="1800"/>
              <a:buChar char="•"/>
              <a:defRPr/>
            </a:lvl4pPr>
            <a:lvl5pPr marL="2286000" lvl="4" indent="-342900" algn="l">
              <a:lnSpc>
                <a:spcPct val="100000"/>
              </a:lnSpc>
              <a:spcBef>
                <a:spcPts val="45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34"/>
          <p:cNvSpPr txBox="1">
            <a:spLocks noGrp="1"/>
          </p:cNvSpPr>
          <p:nvPr>
            <p:ph type="body" idx="2"/>
          </p:nvPr>
        </p:nvSpPr>
        <p:spPr>
          <a:xfrm>
            <a:off x="4421900" y="2027071"/>
            <a:ext cx="2808000" cy="353439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00"/>
              </a:spcBef>
              <a:spcAft>
                <a:spcPts val="0"/>
              </a:spcAft>
              <a:buClr>
                <a:schemeClr val="dk1"/>
              </a:buClr>
              <a:buSzPts val="2000"/>
              <a:buNone/>
              <a:defRPr sz="2000" b="1">
                <a:solidFill>
                  <a:schemeClr val="dk1"/>
                </a:solidFill>
              </a:defRPr>
            </a:lvl1pPr>
            <a:lvl2pPr marL="914400" lvl="1" indent="-228600" algn="l">
              <a:lnSpc>
                <a:spcPct val="100000"/>
              </a:lnSpc>
              <a:spcBef>
                <a:spcPts val="400"/>
              </a:spcBef>
              <a:spcAft>
                <a:spcPts val="0"/>
              </a:spcAft>
              <a:buClr>
                <a:schemeClr val="dk1"/>
              </a:buClr>
              <a:buSzPts val="1300"/>
              <a:buNone/>
              <a:defRPr>
                <a:solidFill>
                  <a:schemeClr val="dk1"/>
                </a:solidFill>
              </a:defRPr>
            </a:lvl2pPr>
            <a:lvl3pPr marL="1371600" lvl="2" indent="-311150" algn="l">
              <a:lnSpc>
                <a:spcPct val="100000"/>
              </a:lnSpc>
              <a:spcBef>
                <a:spcPts val="400"/>
              </a:spcBef>
              <a:spcAft>
                <a:spcPts val="0"/>
              </a:spcAft>
              <a:buClr>
                <a:schemeClr val="dk1"/>
              </a:buClr>
              <a:buSzPts val="1300"/>
              <a:buChar char="•"/>
              <a:defRPr>
                <a:solidFill>
                  <a:schemeClr val="dk1"/>
                </a:solidFill>
              </a:defRPr>
            </a:lvl3pPr>
            <a:lvl4pPr marL="1828800" lvl="3" indent="-311150" algn="l">
              <a:lnSpc>
                <a:spcPct val="100000"/>
              </a:lnSpc>
              <a:spcBef>
                <a:spcPts val="400"/>
              </a:spcBef>
              <a:spcAft>
                <a:spcPts val="0"/>
              </a:spcAft>
              <a:buClr>
                <a:schemeClr val="dk1"/>
              </a:buClr>
              <a:buSzPts val="1300"/>
              <a:buChar char="•"/>
              <a:defRPr>
                <a:solidFill>
                  <a:schemeClr val="dk1"/>
                </a:solidFill>
              </a:defRPr>
            </a:lvl4pPr>
            <a:lvl5pPr marL="2286000" lvl="4" indent="-311150" algn="l">
              <a:lnSpc>
                <a:spcPct val="100000"/>
              </a:lnSpc>
              <a:spcBef>
                <a:spcPts val="400"/>
              </a:spcBef>
              <a:spcAft>
                <a:spcPts val="0"/>
              </a:spcAft>
              <a:buClr>
                <a:schemeClr val="dk1"/>
              </a:buClr>
              <a:buSzPts val="13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34"/>
          <p:cNvSpPr txBox="1">
            <a:spLocks noGrp="1"/>
          </p:cNvSpPr>
          <p:nvPr>
            <p:ph type="body" idx="3"/>
          </p:nvPr>
        </p:nvSpPr>
        <p:spPr>
          <a:xfrm>
            <a:off x="7660400" y="2027071"/>
            <a:ext cx="2808000" cy="353439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00"/>
              </a:spcBef>
              <a:spcAft>
                <a:spcPts val="0"/>
              </a:spcAft>
              <a:buClr>
                <a:schemeClr val="dk1"/>
              </a:buClr>
              <a:buSzPts val="2000"/>
              <a:buNone/>
              <a:defRPr sz="2000" b="1">
                <a:solidFill>
                  <a:schemeClr val="dk1"/>
                </a:solidFill>
              </a:defRPr>
            </a:lvl1pPr>
            <a:lvl2pPr marL="914400" lvl="1" indent="-228600" algn="l">
              <a:lnSpc>
                <a:spcPct val="100000"/>
              </a:lnSpc>
              <a:spcBef>
                <a:spcPts val="400"/>
              </a:spcBef>
              <a:spcAft>
                <a:spcPts val="0"/>
              </a:spcAft>
              <a:buClr>
                <a:schemeClr val="dk1"/>
              </a:buClr>
              <a:buSzPts val="1300"/>
              <a:buNone/>
              <a:defRPr>
                <a:solidFill>
                  <a:schemeClr val="dk1"/>
                </a:solidFill>
              </a:defRPr>
            </a:lvl2pPr>
            <a:lvl3pPr marL="1371600" lvl="2" indent="-311150" algn="l">
              <a:lnSpc>
                <a:spcPct val="100000"/>
              </a:lnSpc>
              <a:spcBef>
                <a:spcPts val="400"/>
              </a:spcBef>
              <a:spcAft>
                <a:spcPts val="0"/>
              </a:spcAft>
              <a:buClr>
                <a:schemeClr val="dk1"/>
              </a:buClr>
              <a:buSzPts val="1300"/>
              <a:buChar char="•"/>
              <a:defRPr>
                <a:solidFill>
                  <a:schemeClr val="dk1"/>
                </a:solidFill>
              </a:defRPr>
            </a:lvl3pPr>
            <a:lvl4pPr marL="1828800" lvl="3" indent="-311150" algn="l">
              <a:lnSpc>
                <a:spcPct val="100000"/>
              </a:lnSpc>
              <a:spcBef>
                <a:spcPts val="400"/>
              </a:spcBef>
              <a:spcAft>
                <a:spcPts val="0"/>
              </a:spcAft>
              <a:buClr>
                <a:schemeClr val="dk1"/>
              </a:buClr>
              <a:buSzPts val="1300"/>
              <a:buChar char="•"/>
              <a:defRPr>
                <a:solidFill>
                  <a:schemeClr val="dk1"/>
                </a:solidFill>
              </a:defRPr>
            </a:lvl4pPr>
            <a:lvl5pPr marL="2286000" lvl="4" indent="-311150" algn="l">
              <a:lnSpc>
                <a:spcPct val="100000"/>
              </a:lnSpc>
              <a:spcBef>
                <a:spcPts val="400"/>
              </a:spcBef>
              <a:spcAft>
                <a:spcPts val="0"/>
              </a:spcAft>
              <a:buClr>
                <a:schemeClr val="dk1"/>
              </a:buClr>
              <a:buSzPts val="13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5"/>
        <p:cNvGrpSpPr/>
        <p:nvPr/>
      </p:nvGrpSpPr>
      <p:grpSpPr>
        <a:xfrm>
          <a:off x="0" y="0"/>
          <a:ext cx="0" cy="0"/>
          <a:chOff x="0" y="0"/>
          <a:chExt cx="0" cy="0"/>
        </a:xfrm>
      </p:grpSpPr>
      <p:sp>
        <p:nvSpPr>
          <p:cNvPr id="6" name="Google Shape;6;p18"/>
          <p:cNvSpPr txBox="1">
            <a:spLocks noGrp="1"/>
          </p:cNvSpPr>
          <p:nvPr>
            <p:ph type="title"/>
          </p:nvPr>
        </p:nvSpPr>
        <p:spPr>
          <a:xfrm>
            <a:off x="720000" y="0"/>
            <a:ext cx="9540000" cy="1224000"/>
          </a:xfrm>
          <a:prstGeom prst="rect">
            <a:avLst/>
          </a:prstGeom>
          <a:noFill/>
          <a:ln>
            <a:noFill/>
          </a:ln>
        </p:spPr>
        <p:txBody>
          <a:bodyPr spcFirstLastPara="1" wrap="square" lIns="0" tIns="0" rIns="0" bIns="0" anchor="b" anchorCtr="0">
            <a:noAutofit/>
          </a:bodyPr>
          <a:lstStyle>
            <a:lvl1pPr marR="0" lvl="0" algn="l" rtl="0">
              <a:lnSpc>
                <a:spcPct val="90000"/>
              </a:lnSpc>
              <a:spcBef>
                <a:spcPts val="0"/>
              </a:spcBef>
              <a:spcAft>
                <a:spcPts val="0"/>
              </a:spcAft>
              <a:buClr>
                <a:schemeClr val="dk1"/>
              </a:buClr>
              <a:buSzPts val="3800"/>
              <a:buFont typeface="Calibri"/>
              <a:buNone/>
              <a:defRPr sz="38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18"/>
          <p:cNvSpPr txBox="1">
            <a:spLocks noGrp="1"/>
          </p:cNvSpPr>
          <p:nvPr>
            <p:ph type="body" idx="1"/>
          </p:nvPr>
        </p:nvSpPr>
        <p:spPr>
          <a:xfrm>
            <a:off x="1440000" y="2376000"/>
            <a:ext cx="9360000" cy="37800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450"/>
              </a:spcBef>
              <a:spcAft>
                <a:spcPts val="0"/>
              </a:spcAft>
              <a:buClr>
                <a:schemeClr val="dk1"/>
              </a:buClr>
              <a:buSzPts val="1300"/>
              <a:buFont typeface="Arial"/>
              <a:buNone/>
              <a:defRPr sz="1300" b="0" i="0" u="none" strike="noStrike" cap="none">
                <a:solidFill>
                  <a:schemeClr val="dk1"/>
                </a:solidFill>
                <a:latin typeface="Calibri"/>
                <a:ea typeface="Calibri"/>
                <a:cs typeface="Calibri"/>
                <a:sym typeface="Calibri"/>
              </a:defRPr>
            </a:lvl1pPr>
            <a:lvl2pPr marL="914400" marR="0" lvl="1" indent="-311150" algn="l" rtl="0">
              <a:lnSpc>
                <a:spcPct val="100000"/>
              </a:lnSpc>
              <a:spcBef>
                <a:spcPts val="45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2pPr>
            <a:lvl3pPr marL="1371600" marR="0" lvl="2" indent="-311150" algn="l" rtl="0">
              <a:lnSpc>
                <a:spcPct val="100000"/>
              </a:lnSpc>
              <a:spcBef>
                <a:spcPts val="45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3pPr>
            <a:lvl4pPr marL="1828800" marR="0" lvl="3" indent="-311150" algn="l" rtl="0">
              <a:lnSpc>
                <a:spcPct val="100000"/>
              </a:lnSpc>
              <a:spcBef>
                <a:spcPts val="45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100000"/>
              </a:lnSpc>
              <a:spcBef>
                <a:spcPts val="45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8"/>
          <p:cNvSpPr txBox="1">
            <a:spLocks noGrp="1"/>
          </p:cNvSpPr>
          <p:nvPr>
            <p:ph type="dt" idx="10"/>
          </p:nvPr>
        </p:nvSpPr>
        <p:spPr>
          <a:xfrm>
            <a:off x="10787170" y="6372000"/>
            <a:ext cx="849667" cy="360000"/>
          </a:xfrm>
          <a:prstGeom prst="rect">
            <a:avLst/>
          </a:prstGeom>
          <a:noFill/>
          <a:ln>
            <a:noFill/>
          </a:ln>
        </p:spPr>
        <p:txBody>
          <a:bodyPr spcFirstLastPara="1" wrap="square" lIns="0" tIns="0" rIns="0" bIns="0" anchor="ctr" anchorCtr="0">
            <a:noAutofit/>
          </a:bodyPr>
          <a:lstStyle>
            <a:lvl1pPr marR="0" lvl="0" algn="r"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8"/>
          <p:cNvSpPr txBox="1">
            <a:spLocks noGrp="1"/>
          </p:cNvSpPr>
          <p:nvPr>
            <p:ph type="ftr" idx="11"/>
          </p:nvPr>
        </p:nvSpPr>
        <p:spPr>
          <a:xfrm>
            <a:off x="6493342" y="6372000"/>
            <a:ext cx="4114800" cy="360000"/>
          </a:xfrm>
          <a:prstGeom prst="rect">
            <a:avLst/>
          </a:prstGeom>
          <a:noFill/>
          <a:ln>
            <a:noFill/>
          </a:ln>
        </p:spPr>
        <p:txBody>
          <a:bodyPr spcFirstLastPara="1" wrap="square" lIns="0" tIns="0" rIns="0" bIns="0" anchor="ctr" anchorCtr="0">
            <a:noAutofit/>
          </a:bodyPr>
          <a:lstStyle>
            <a:lvl1pPr marR="0" lvl="0" algn="r"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8"/>
          <p:cNvSpPr txBox="1">
            <a:spLocks noGrp="1"/>
          </p:cNvSpPr>
          <p:nvPr>
            <p:ph type="sldNum" idx="12"/>
          </p:nvPr>
        </p:nvSpPr>
        <p:spPr>
          <a:xfrm>
            <a:off x="11739914" y="6372000"/>
            <a:ext cx="452085" cy="360000"/>
          </a:xfrm>
          <a:prstGeom prst="rect">
            <a:avLst/>
          </a:prstGeom>
          <a:noFill/>
          <a:ln>
            <a:noFill/>
          </a:ln>
        </p:spPr>
        <p:txBody>
          <a:bodyPr spcFirstLastPara="1" wrap="square" lIns="0" tIns="0" rIns="0" bIns="0" anchor="ctr" anchorCtr="0">
            <a:noAutofit/>
          </a:bodyPr>
          <a:lstStyle>
            <a:lvl1pPr marL="0" marR="0" lvl="0"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nl-BE"/>
              <a:t>‹#›</a:t>
            </a:fld>
            <a:endParaRPr/>
          </a:p>
        </p:txBody>
      </p:sp>
      <p:pic>
        <p:nvPicPr>
          <p:cNvPr id="11" name="Google Shape;11;p18"/>
          <p:cNvPicPr preferRelativeResize="0"/>
          <p:nvPr/>
        </p:nvPicPr>
        <p:blipFill rotWithShape="1">
          <a:blip r:embed="rId16">
            <a:alphaModFix/>
          </a:blip>
          <a:srcRect/>
          <a:stretch/>
        </p:blipFill>
        <p:spPr>
          <a:xfrm>
            <a:off x="11102950" y="702000"/>
            <a:ext cx="1089050" cy="684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vlaanderen.be/vlaamse-toezichtcommissie/verplichtingen-bij-het-verwerken-van-persoonsgegeven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hyperlink" Target="https://www.vlaanderen.be/vlaamse-toezichtcommissie/verplichtingen-bij-het-verwerken-van-persoonsgegevens" TargetMode="External"/><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
          <p:cNvSpPr txBox="1">
            <a:spLocks noGrp="1"/>
          </p:cNvSpPr>
          <p:nvPr>
            <p:ph type="ctrTitle"/>
          </p:nvPr>
        </p:nvSpPr>
        <p:spPr>
          <a:xfrm>
            <a:off x="810706" y="1394159"/>
            <a:ext cx="10304421" cy="2367300"/>
          </a:xfrm>
          <a:prstGeom prst="rect">
            <a:avLst/>
          </a:prstGeom>
          <a:noFill/>
          <a:ln>
            <a:noFill/>
          </a:ln>
        </p:spPr>
        <p:txBody>
          <a:bodyPr spcFirstLastPara="1" wrap="square" lIns="0" tIns="0" rIns="0" bIns="0" anchor="b" anchorCtr="0">
            <a:noAutofit/>
          </a:bodyPr>
          <a:lstStyle/>
          <a:p>
            <a:pPr marL="0" lvl="0" indent="0" algn="ctr" rtl="0">
              <a:lnSpc>
                <a:spcPct val="80000"/>
              </a:lnSpc>
              <a:spcBef>
                <a:spcPts val="0"/>
              </a:spcBef>
              <a:spcAft>
                <a:spcPts val="0"/>
              </a:spcAft>
              <a:buClr>
                <a:schemeClr val="dk1"/>
              </a:buClr>
              <a:buSzPts val="10000"/>
              <a:buFont typeface="Calibri"/>
              <a:buNone/>
            </a:pPr>
            <a:r>
              <a:rPr lang="nl-BE" sz="4800"/>
              <a:t>Met wie een protocol afsluiten?</a:t>
            </a:r>
            <a:endParaRPr/>
          </a:p>
        </p:txBody>
      </p:sp>
      <p:sp>
        <p:nvSpPr>
          <p:cNvPr id="106" name="Google Shape;106;p1"/>
          <p:cNvSpPr txBox="1">
            <a:spLocks noGrp="1"/>
          </p:cNvSpPr>
          <p:nvPr>
            <p:ph type="subTitle" idx="1"/>
          </p:nvPr>
        </p:nvSpPr>
        <p:spPr>
          <a:xfrm>
            <a:off x="972000" y="3518287"/>
            <a:ext cx="9216000" cy="1655700"/>
          </a:xfrm>
          <a:prstGeom prst="rect">
            <a:avLst/>
          </a:prstGeom>
          <a:noFill/>
          <a:ln>
            <a:noFill/>
          </a:ln>
        </p:spPr>
        <p:txBody>
          <a:bodyPr spcFirstLastPara="1" wrap="square" lIns="0" tIns="0" rIns="0" bIns="0" anchor="t" anchorCtr="0">
            <a:noAutofit/>
          </a:bodyPr>
          <a:lstStyle/>
          <a:p>
            <a:pPr marL="0" lvl="0" indent="0" algn="l" rtl="0">
              <a:lnSpc>
                <a:spcPct val="80000"/>
              </a:lnSpc>
              <a:spcBef>
                <a:spcPts val="0"/>
              </a:spcBef>
              <a:spcAft>
                <a:spcPts val="0"/>
              </a:spcAft>
              <a:buSzPts val="7500"/>
              <a:buNone/>
            </a:pPr>
            <a:endParaRPr sz="4600" dirty="0"/>
          </a:p>
          <a:p>
            <a:pPr marL="0" lvl="0" indent="0" algn="l" rtl="0">
              <a:lnSpc>
                <a:spcPct val="80000"/>
              </a:lnSpc>
              <a:spcBef>
                <a:spcPts val="0"/>
              </a:spcBef>
              <a:spcAft>
                <a:spcPts val="0"/>
              </a:spcAft>
              <a:buSzPts val="7500"/>
              <a:buNone/>
            </a:pPr>
            <a:endParaRPr sz="4600" dirty="0"/>
          </a:p>
          <a:p>
            <a:pPr marL="0" lvl="0" indent="0" algn="l" rtl="0">
              <a:lnSpc>
                <a:spcPct val="80000"/>
              </a:lnSpc>
              <a:spcBef>
                <a:spcPts val="0"/>
              </a:spcBef>
              <a:spcAft>
                <a:spcPts val="0"/>
              </a:spcAft>
              <a:buSzPts val="7500"/>
              <a:buNone/>
            </a:pPr>
            <a:r>
              <a:rPr lang="nl-BE" sz="3000" dirty="0"/>
              <a:t>Wim Vandenberghe</a:t>
            </a:r>
            <a:endParaRPr sz="3000" dirty="0"/>
          </a:p>
          <a:p>
            <a:pPr marL="0" lvl="0" indent="0" algn="l" rtl="0">
              <a:lnSpc>
                <a:spcPct val="80000"/>
              </a:lnSpc>
              <a:spcBef>
                <a:spcPts val="0"/>
              </a:spcBef>
              <a:spcAft>
                <a:spcPts val="0"/>
              </a:spcAft>
              <a:buSzPts val="7500"/>
              <a:buNone/>
            </a:pPr>
            <a:r>
              <a:rPr lang="nl-BE" sz="3000"/>
              <a:t>30 juni 2026</a:t>
            </a:r>
            <a:endParaRPr sz="3000" dirty="0"/>
          </a:p>
          <a:p>
            <a:pPr marL="0" lvl="0" indent="0" algn="l" rtl="0">
              <a:lnSpc>
                <a:spcPct val="80000"/>
              </a:lnSpc>
              <a:spcBef>
                <a:spcPts val="0"/>
              </a:spcBef>
              <a:spcAft>
                <a:spcPts val="0"/>
              </a:spcAft>
              <a:buSzPts val="7500"/>
              <a:buNone/>
            </a:pPr>
            <a:endParaRPr sz="4600" dirty="0"/>
          </a:p>
          <a:p>
            <a:pPr marL="0" lvl="0" indent="0" algn="l" rtl="0">
              <a:lnSpc>
                <a:spcPct val="80000"/>
              </a:lnSpc>
              <a:spcBef>
                <a:spcPts val="0"/>
              </a:spcBef>
              <a:spcAft>
                <a:spcPts val="0"/>
              </a:spcAft>
              <a:buSzPts val="7500"/>
              <a:buNone/>
            </a:pPr>
            <a:endParaRPr sz="2400" dirty="0"/>
          </a:p>
        </p:txBody>
      </p:sp>
      <p:sp>
        <p:nvSpPr>
          <p:cNvPr id="107" name="Google Shape;107;p1"/>
          <p:cNvSpPr txBox="1"/>
          <p:nvPr/>
        </p:nvSpPr>
        <p:spPr>
          <a:xfrm>
            <a:off x="3048828" y="3275112"/>
            <a:ext cx="609765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nl-BE"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08" name="Google Shape;108;p1"/>
          <p:cNvSpPr txBox="1"/>
          <p:nvPr/>
        </p:nvSpPr>
        <p:spPr>
          <a:xfrm>
            <a:off x="3048828" y="3275112"/>
            <a:ext cx="609765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nl-BE"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pic>
        <p:nvPicPr>
          <p:cNvPr id="109" name="Google Shape;109;p1" descr="Afbeelding met tekst, schermopname, Lettertype, geel&#10;&#10;Automatisch gegenereerde beschrijving"/>
          <p:cNvPicPr preferRelativeResize="0"/>
          <p:nvPr/>
        </p:nvPicPr>
        <p:blipFill rotWithShape="1">
          <a:blip r:embed="rId3">
            <a:alphaModFix/>
          </a:blip>
          <a:srcRect/>
          <a:stretch/>
        </p:blipFill>
        <p:spPr>
          <a:xfrm>
            <a:off x="144567" y="114113"/>
            <a:ext cx="1654866" cy="10854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9"/>
          <p:cNvSpPr txBox="1">
            <a:spLocks noGrp="1"/>
          </p:cNvSpPr>
          <p:nvPr>
            <p:ph type="title"/>
          </p:nvPr>
        </p:nvSpPr>
        <p:spPr>
          <a:xfrm>
            <a:off x="720000" y="0"/>
            <a:ext cx="9540000" cy="12240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Clr>
                <a:schemeClr val="dk1"/>
              </a:buClr>
              <a:buSzPts val="1800"/>
              <a:buNone/>
            </a:pPr>
            <a:r>
              <a:rPr lang="nl-BE"/>
              <a:t>Duiding</a:t>
            </a:r>
            <a:endParaRPr/>
          </a:p>
        </p:txBody>
      </p:sp>
      <p:sp>
        <p:nvSpPr>
          <p:cNvPr id="115" name="Google Shape;115;p9"/>
          <p:cNvSpPr txBox="1">
            <a:spLocks noGrp="1"/>
          </p:cNvSpPr>
          <p:nvPr>
            <p:ph type="body" idx="1"/>
          </p:nvPr>
        </p:nvSpPr>
        <p:spPr>
          <a:xfrm>
            <a:off x="1440000" y="2376000"/>
            <a:ext cx="9360000" cy="3780000"/>
          </a:xfrm>
          <a:prstGeom prst="rect">
            <a:avLst/>
          </a:prstGeom>
          <a:noFill/>
          <a:ln>
            <a:noFill/>
          </a:ln>
        </p:spPr>
        <p:txBody>
          <a:bodyPr spcFirstLastPara="1" wrap="square" lIns="0" tIns="0" rIns="0" bIns="0" anchor="t" anchorCtr="0">
            <a:noAutofit/>
          </a:bodyPr>
          <a:lstStyle/>
          <a:p>
            <a:pPr marL="158750" lvl="0" indent="0" algn="l" rtl="0">
              <a:lnSpc>
                <a:spcPct val="100000"/>
              </a:lnSpc>
              <a:spcBef>
                <a:spcPts val="0"/>
              </a:spcBef>
              <a:spcAft>
                <a:spcPts val="0"/>
              </a:spcAft>
              <a:buClr>
                <a:srgbClr val="000000"/>
              </a:buClr>
              <a:buSzPts val="1100"/>
              <a:buNone/>
            </a:pPr>
            <a:r>
              <a:rPr lang="nl-BE" sz="2400"/>
              <a:t>Dit is een uitwerking van de situatie waarbij een service provider diensten aanbiedt aan de nood- en hulpdienstensector, en daarbij locatiegegevens van de prioritaire voertuigen zal delen met Mobilidata. Dit zijn sowieso privacy gevoelige gegevens, en dus moeten de juiste protocollen en verwerkersovereenkomsten afgesloten worden. De gekozen hoedanigheid van de service provider bepaalt welk documenten er getekend zullen moeten worden. Twee verschillende opties zijn mogelijk.  Deze worden in volgende 2 slides voorgesteld. Extra uitleg is in de speaker notes van die slides te vinden.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0"/>
          <p:cNvSpPr txBox="1">
            <a:spLocks noGrp="1"/>
          </p:cNvSpPr>
          <p:nvPr>
            <p:ph type="title"/>
          </p:nvPr>
        </p:nvSpPr>
        <p:spPr>
          <a:xfrm>
            <a:off x="720000" y="0"/>
            <a:ext cx="9540000" cy="12240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Clr>
                <a:schemeClr val="dk1"/>
              </a:buClr>
              <a:buSzPts val="1800"/>
              <a:buNone/>
            </a:pPr>
            <a:r>
              <a:rPr lang="nl-BE"/>
              <a:t>Optie 1</a:t>
            </a:r>
            <a:endParaRPr/>
          </a:p>
        </p:txBody>
      </p:sp>
      <p:sp>
        <p:nvSpPr>
          <p:cNvPr id="121" name="Google Shape;121;p10"/>
          <p:cNvSpPr txBox="1"/>
          <p:nvPr/>
        </p:nvSpPr>
        <p:spPr>
          <a:xfrm>
            <a:off x="7305771" y="2093861"/>
            <a:ext cx="4659715" cy="4174964"/>
          </a:xfrm>
          <a:prstGeom prst="rect">
            <a:avLst/>
          </a:prstGeom>
          <a:noFill/>
          <a:ln>
            <a:noFill/>
          </a:ln>
        </p:spPr>
        <p:txBody>
          <a:bodyPr spcFirstLastPara="1" wrap="square" lIns="0" tIns="0" rIns="0" bIns="0" anchor="t" anchorCtr="0">
            <a:noAutofit/>
          </a:bodyPr>
          <a:lstStyle/>
          <a:p>
            <a:pPr marL="342900" marR="0" lvl="0" indent="-342900" algn="l" rtl="0">
              <a:lnSpc>
                <a:spcPct val="100000"/>
              </a:lnSpc>
              <a:spcBef>
                <a:spcPts val="0"/>
              </a:spcBef>
              <a:spcAft>
                <a:spcPts val="0"/>
              </a:spcAft>
              <a:buClr>
                <a:schemeClr val="dk1"/>
              </a:buClr>
              <a:buSzPts val="2400"/>
              <a:buFont typeface="Arial"/>
              <a:buChar char="•"/>
            </a:pPr>
            <a:r>
              <a:rPr lang="nl-BE" sz="2400" b="1" i="0" u="none" strike="noStrike" cap="none">
                <a:solidFill>
                  <a:srgbClr val="3C3C3C"/>
                </a:solidFill>
                <a:latin typeface="Calibri"/>
                <a:ea typeface="Calibri"/>
                <a:cs typeface="Calibri"/>
                <a:sym typeface="Calibri"/>
              </a:rPr>
              <a:t>Te ondertekenen document verschilt op basis van gekozen </a:t>
            </a:r>
            <a:r>
              <a:rPr lang="nl-BE" sz="2400" b="1" i="0" u="sng" strike="noStrike" cap="none">
                <a:solidFill>
                  <a:srgbClr val="3C3C3C"/>
                </a:solidFill>
                <a:latin typeface="Calibri"/>
                <a:ea typeface="Calibri"/>
                <a:cs typeface="Calibri"/>
                <a:sym typeface="Calibri"/>
              </a:rPr>
              <a:t>hoedanigheid</a:t>
            </a:r>
            <a:r>
              <a:rPr lang="nl-BE" sz="2400" b="1" i="0" u="none" strike="noStrike" cap="none">
                <a:solidFill>
                  <a:srgbClr val="3C3C3C"/>
                </a:solidFill>
                <a:latin typeface="Calibri"/>
                <a:ea typeface="Calibri"/>
                <a:cs typeface="Calibri"/>
                <a:sym typeface="Calibri"/>
              </a:rPr>
              <a:t>. </a:t>
            </a:r>
            <a:endParaRPr/>
          </a:p>
          <a:p>
            <a:pPr marL="342900" marR="0" lvl="0" indent="-190500" algn="l" rtl="0">
              <a:lnSpc>
                <a:spcPct val="100000"/>
              </a:lnSpc>
              <a:spcBef>
                <a:spcPts val="0"/>
              </a:spcBef>
              <a:spcAft>
                <a:spcPts val="0"/>
              </a:spcAft>
              <a:buClr>
                <a:schemeClr val="dk1"/>
              </a:buClr>
              <a:buSzPts val="2400"/>
              <a:buFont typeface="Arial"/>
              <a:buNone/>
            </a:pPr>
            <a:endParaRPr sz="2400" b="1" i="0" u="none" strike="noStrike" cap="none">
              <a:solidFill>
                <a:srgbClr val="3C3C3C"/>
              </a:solidFill>
              <a:latin typeface="Calibri"/>
              <a:ea typeface="Calibri"/>
              <a:cs typeface="Calibri"/>
              <a:sym typeface="Calibri"/>
            </a:endParaRPr>
          </a:p>
          <a:p>
            <a:pPr marL="342900" marR="0" lvl="0" indent="-342900" algn="l" rtl="0">
              <a:lnSpc>
                <a:spcPct val="100000"/>
              </a:lnSpc>
              <a:spcBef>
                <a:spcPts val="0"/>
              </a:spcBef>
              <a:spcAft>
                <a:spcPts val="0"/>
              </a:spcAft>
              <a:buClr>
                <a:schemeClr val="dk1"/>
              </a:buClr>
              <a:buSzPts val="2400"/>
              <a:buFont typeface="Arial"/>
              <a:buChar char="•"/>
            </a:pPr>
            <a:r>
              <a:rPr lang="nl-BE" sz="2400" b="1" i="0" u="none" strike="noStrike" cap="none">
                <a:solidFill>
                  <a:srgbClr val="3C3C3C"/>
                </a:solidFill>
                <a:latin typeface="Calibri"/>
                <a:ea typeface="Calibri"/>
                <a:cs typeface="Calibri"/>
                <a:sym typeface="Calibri"/>
              </a:rPr>
              <a:t>Verschil Protocol en Verwerkers-overeenkomst: </a:t>
            </a:r>
            <a:r>
              <a:rPr lang="nl-BE" sz="2400" b="1" i="0" u="sng" strike="noStrike" cap="none">
                <a:solidFill>
                  <a:srgbClr val="3C3C3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zie deze link</a:t>
            </a:r>
            <a:endParaRPr sz="2400" b="1" i="0" u="none" strike="noStrike" cap="none">
              <a:solidFill>
                <a:srgbClr val="3C3C3C"/>
              </a:solidFill>
              <a:latin typeface="Calibri"/>
              <a:ea typeface="Calibri"/>
              <a:cs typeface="Calibri"/>
              <a:sym typeface="Calibri"/>
            </a:endParaRPr>
          </a:p>
          <a:p>
            <a:pPr marL="342900" marR="0" lvl="3" indent="-190500" algn="l" rtl="0">
              <a:lnSpc>
                <a:spcPct val="100000"/>
              </a:lnSpc>
              <a:spcBef>
                <a:spcPts val="0"/>
              </a:spcBef>
              <a:spcAft>
                <a:spcPts val="0"/>
              </a:spcAft>
              <a:buClr>
                <a:schemeClr val="dk1"/>
              </a:buClr>
              <a:buSzPts val="2400"/>
              <a:buFont typeface="Arial"/>
              <a:buNone/>
            </a:pPr>
            <a:endParaRPr sz="1800" b="0" i="0" u="none" strike="noStrike" cap="none">
              <a:solidFill>
                <a:schemeClr val="dk1"/>
              </a:solidFill>
              <a:latin typeface="Calibri"/>
              <a:ea typeface="Calibri"/>
              <a:cs typeface="Calibri"/>
              <a:sym typeface="Calibri"/>
            </a:endParaRPr>
          </a:p>
          <a:p>
            <a:pPr marL="457200" marR="0" lvl="0" indent="-228600" algn="l" rtl="0">
              <a:lnSpc>
                <a:spcPct val="100000"/>
              </a:lnSpc>
              <a:spcBef>
                <a:spcPts val="450"/>
              </a:spcBef>
              <a:spcAft>
                <a:spcPts val="0"/>
              </a:spcAft>
              <a:buClr>
                <a:schemeClr val="dk1"/>
              </a:buClr>
              <a:buSzPts val="1800"/>
              <a:buFont typeface="Arial"/>
              <a:buNone/>
            </a:pPr>
            <a:br>
              <a:rPr lang="nl-BE" sz="1800" b="0" i="0" u="none" strike="noStrike" cap="none">
                <a:solidFill>
                  <a:schemeClr val="dk1"/>
                </a:solidFill>
                <a:latin typeface="Calibri"/>
                <a:ea typeface="Calibri"/>
                <a:cs typeface="Calibri"/>
                <a:sym typeface="Calibri"/>
              </a:rPr>
            </a:br>
            <a:br>
              <a:rPr lang="nl-BE" sz="1800" b="0" i="0" u="none" strike="noStrike" cap="none">
                <a:solidFill>
                  <a:schemeClr val="dk1"/>
                </a:solidFill>
                <a:latin typeface="Calibri"/>
                <a:ea typeface="Calibri"/>
                <a:cs typeface="Calibri"/>
                <a:sym typeface="Calibri"/>
              </a:rPr>
            </a:br>
            <a:r>
              <a:rPr lang="nl-BE" sz="1800" b="0" i="0" u="none" strike="noStrike" cap="none">
                <a:solidFill>
                  <a:schemeClr val="dk1"/>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pic>
        <p:nvPicPr>
          <p:cNvPr id="122" name="Google Shape;122;p10" descr="A black background with white text&#10;&#10;Description automatically generated"/>
          <p:cNvPicPr preferRelativeResize="0"/>
          <p:nvPr/>
        </p:nvPicPr>
        <p:blipFill rotWithShape="1">
          <a:blip r:embed="rId4">
            <a:alphaModFix/>
          </a:blip>
          <a:srcRect/>
          <a:stretch/>
        </p:blipFill>
        <p:spPr>
          <a:xfrm>
            <a:off x="226514" y="4634702"/>
            <a:ext cx="2314182" cy="1554388"/>
          </a:xfrm>
          <a:prstGeom prst="rect">
            <a:avLst/>
          </a:prstGeom>
          <a:noFill/>
          <a:ln>
            <a:noFill/>
          </a:ln>
        </p:spPr>
      </p:pic>
      <p:pic>
        <p:nvPicPr>
          <p:cNvPr id="123" name="Google Shape;123;p10"/>
          <p:cNvPicPr preferRelativeResize="0"/>
          <p:nvPr/>
        </p:nvPicPr>
        <p:blipFill rotWithShape="1">
          <a:blip r:embed="rId5">
            <a:alphaModFix/>
          </a:blip>
          <a:srcRect/>
          <a:stretch/>
        </p:blipFill>
        <p:spPr>
          <a:xfrm>
            <a:off x="5114372" y="5107696"/>
            <a:ext cx="608400" cy="608400"/>
          </a:xfrm>
          <a:prstGeom prst="rect">
            <a:avLst/>
          </a:prstGeom>
          <a:noFill/>
          <a:ln>
            <a:noFill/>
          </a:ln>
        </p:spPr>
      </p:pic>
      <p:pic>
        <p:nvPicPr>
          <p:cNvPr id="124" name="Google Shape;124;p10"/>
          <p:cNvPicPr preferRelativeResize="0"/>
          <p:nvPr/>
        </p:nvPicPr>
        <p:blipFill rotWithShape="1">
          <a:blip r:embed="rId6">
            <a:alphaModFix/>
          </a:blip>
          <a:srcRect/>
          <a:stretch/>
        </p:blipFill>
        <p:spPr>
          <a:xfrm>
            <a:off x="5027777" y="1839612"/>
            <a:ext cx="781590" cy="781590"/>
          </a:xfrm>
          <a:prstGeom prst="rect">
            <a:avLst/>
          </a:prstGeom>
          <a:noFill/>
          <a:ln>
            <a:noFill/>
          </a:ln>
        </p:spPr>
      </p:pic>
      <p:sp>
        <p:nvSpPr>
          <p:cNvPr id="125" name="Google Shape;125;p10"/>
          <p:cNvSpPr/>
          <p:nvPr/>
        </p:nvSpPr>
        <p:spPr>
          <a:xfrm>
            <a:off x="65153" y="5790217"/>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Verwerkingsverantwoordelijke</a:t>
            </a:r>
            <a:endParaRPr/>
          </a:p>
        </p:txBody>
      </p:sp>
      <p:sp>
        <p:nvSpPr>
          <p:cNvPr id="126" name="Google Shape;126;p10"/>
          <p:cNvSpPr/>
          <p:nvPr/>
        </p:nvSpPr>
        <p:spPr>
          <a:xfrm>
            <a:off x="4100120" y="5790217"/>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Verwerkingsverantwoordelijke</a:t>
            </a:r>
            <a:endParaRPr/>
          </a:p>
        </p:txBody>
      </p:sp>
      <p:sp>
        <p:nvSpPr>
          <p:cNvPr id="127" name="Google Shape;127;p10"/>
          <p:cNvSpPr/>
          <p:nvPr/>
        </p:nvSpPr>
        <p:spPr>
          <a:xfrm>
            <a:off x="4100120" y="2883366"/>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Verwerkingsverantwoordelijke</a:t>
            </a:r>
            <a:endParaRPr/>
          </a:p>
        </p:txBody>
      </p:sp>
      <p:sp>
        <p:nvSpPr>
          <p:cNvPr id="128" name="Google Shape;128;p10"/>
          <p:cNvSpPr/>
          <p:nvPr/>
        </p:nvSpPr>
        <p:spPr>
          <a:xfrm>
            <a:off x="4100120" y="4780700"/>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Verwerker</a:t>
            </a:r>
            <a:endParaRPr sz="1400" b="0" i="0" u="none" strike="noStrike" cap="none">
              <a:solidFill>
                <a:schemeClr val="dk1"/>
              </a:solidFill>
              <a:latin typeface="Arial"/>
              <a:ea typeface="Arial"/>
              <a:cs typeface="Arial"/>
              <a:sym typeface="Arial"/>
            </a:endParaRPr>
          </a:p>
        </p:txBody>
      </p:sp>
      <p:cxnSp>
        <p:nvCxnSpPr>
          <p:cNvPr id="129" name="Google Shape;129;p10"/>
          <p:cNvCxnSpPr>
            <a:stCxn id="125" idx="3"/>
            <a:endCxn id="126" idx="1"/>
          </p:cNvCxnSpPr>
          <p:nvPr/>
        </p:nvCxnSpPr>
        <p:spPr>
          <a:xfrm>
            <a:off x="2702057" y="5931619"/>
            <a:ext cx="1398000" cy="0"/>
          </a:xfrm>
          <a:prstGeom prst="straightConnector1">
            <a:avLst/>
          </a:prstGeom>
          <a:noFill/>
          <a:ln w="38100" cap="flat" cmpd="sng">
            <a:solidFill>
              <a:schemeClr val="dk1"/>
            </a:solidFill>
            <a:prstDash val="solid"/>
            <a:round/>
            <a:headEnd type="triangle" w="med" len="med"/>
            <a:tailEnd type="triangle" w="med" len="med"/>
          </a:ln>
        </p:spPr>
      </p:cxnSp>
      <p:sp>
        <p:nvSpPr>
          <p:cNvPr id="130" name="Google Shape;130;p10"/>
          <p:cNvSpPr txBox="1"/>
          <p:nvPr/>
        </p:nvSpPr>
        <p:spPr>
          <a:xfrm>
            <a:off x="2702057" y="5961048"/>
            <a:ext cx="1398063"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nl-BE" sz="1400" b="0" i="0" u="none" strike="noStrike" cap="none">
                <a:solidFill>
                  <a:srgbClr val="000000"/>
                </a:solidFill>
                <a:latin typeface="Arial"/>
                <a:ea typeface="Arial"/>
                <a:cs typeface="Arial"/>
                <a:sym typeface="Arial"/>
              </a:rPr>
              <a:t>Protocol</a:t>
            </a:r>
            <a:endParaRPr/>
          </a:p>
        </p:txBody>
      </p:sp>
      <p:cxnSp>
        <p:nvCxnSpPr>
          <p:cNvPr id="131" name="Google Shape;131;p10"/>
          <p:cNvCxnSpPr>
            <a:stCxn id="127" idx="2"/>
            <a:endCxn id="128" idx="0"/>
          </p:cNvCxnSpPr>
          <p:nvPr/>
        </p:nvCxnSpPr>
        <p:spPr>
          <a:xfrm>
            <a:off x="5418572" y="3166170"/>
            <a:ext cx="0" cy="1614600"/>
          </a:xfrm>
          <a:prstGeom prst="straightConnector1">
            <a:avLst/>
          </a:prstGeom>
          <a:noFill/>
          <a:ln w="38100" cap="flat" cmpd="sng">
            <a:solidFill>
              <a:schemeClr val="dk1"/>
            </a:solidFill>
            <a:prstDash val="solid"/>
            <a:round/>
            <a:headEnd type="triangle" w="med" len="med"/>
            <a:tailEnd type="triangle" w="med" len="med"/>
          </a:ln>
        </p:spPr>
      </p:cxnSp>
      <p:sp>
        <p:nvSpPr>
          <p:cNvPr id="132" name="Google Shape;132;p10"/>
          <p:cNvSpPr txBox="1"/>
          <p:nvPr/>
        </p:nvSpPr>
        <p:spPr>
          <a:xfrm>
            <a:off x="3254088" y="3660360"/>
            <a:ext cx="2072056" cy="5232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nl-BE" sz="1400" b="0" i="0" u="none" strike="noStrike" cap="none">
                <a:solidFill>
                  <a:srgbClr val="000000"/>
                </a:solidFill>
                <a:latin typeface="Arial"/>
                <a:ea typeface="Arial"/>
                <a:cs typeface="Arial"/>
                <a:sym typeface="Arial"/>
              </a:rPr>
              <a:t>Verwerkers-overeenkomst</a:t>
            </a:r>
            <a:endParaRPr sz="1400" b="0" i="0" u="none" strike="noStrike" cap="none">
              <a:solidFill>
                <a:srgbClr val="000000"/>
              </a:solidFill>
              <a:latin typeface="Arial"/>
              <a:ea typeface="Arial"/>
              <a:cs typeface="Arial"/>
              <a:sym typeface="Arial"/>
            </a:endParaRPr>
          </a:p>
        </p:txBody>
      </p:sp>
      <p:sp>
        <p:nvSpPr>
          <p:cNvPr id="133" name="Google Shape;133;p10"/>
          <p:cNvSpPr/>
          <p:nvPr/>
        </p:nvSpPr>
        <p:spPr>
          <a:xfrm>
            <a:off x="1204724" y="2883366"/>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Verwerkingsverantwoordelijke</a:t>
            </a:r>
            <a:endParaRPr/>
          </a:p>
        </p:txBody>
      </p:sp>
      <p:sp>
        <p:nvSpPr>
          <p:cNvPr id="134" name="Google Shape;134;p10"/>
          <p:cNvSpPr txBox="1"/>
          <p:nvPr/>
        </p:nvSpPr>
        <p:spPr>
          <a:xfrm>
            <a:off x="1884404" y="2535665"/>
            <a:ext cx="1071127"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BE" sz="1200" b="0" i="0" u="none" strike="noStrike" cap="none">
                <a:solidFill>
                  <a:srgbClr val="2560A4"/>
                </a:solidFill>
                <a:latin typeface="Arial"/>
                <a:ea typeface="Arial"/>
                <a:cs typeface="Arial"/>
                <a:sym typeface="Arial"/>
              </a:rPr>
              <a:t>Ziekenhuis Y</a:t>
            </a:r>
            <a:endParaRPr/>
          </a:p>
        </p:txBody>
      </p:sp>
      <p:cxnSp>
        <p:nvCxnSpPr>
          <p:cNvPr id="135" name="Google Shape;135;p10"/>
          <p:cNvCxnSpPr>
            <a:stCxn id="133" idx="2"/>
            <a:endCxn id="128" idx="1"/>
          </p:cNvCxnSpPr>
          <p:nvPr/>
        </p:nvCxnSpPr>
        <p:spPr>
          <a:xfrm>
            <a:off x="2523176" y="3166170"/>
            <a:ext cx="1576800" cy="1755900"/>
          </a:xfrm>
          <a:prstGeom prst="straightConnector1">
            <a:avLst/>
          </a:prstGeom>
          <a:noFill/>
          <a:ln w="38100" cap="flat" cmpd="sng">
            <a:solidFill>
              <a:schemeClr val="dk1"/>
            </a:solidFill>
            <a:prstDash val="solid"/>
            <a:round/>
            <a:headEnd type="triangle" w="med" len="med"/>
            <a:tailEnd type="triangle" w="med" len="med"/>
          </a:ln>
        </p:spPr>
      </p:cxnSp>
      <p:sp>
        <p:nvSpPr>
          <p:cNvPr id="136" name="Google Shape;136;p10"/>
          <p:cNvSpPr txBox="1"/>
          <p:nvPr/>
        </p:nvSpPr>
        <p:spPr>
          <a:xfrm>
            <a:off x="1089604" y="3896265"/>
            <a:ext cx="2072056" cy="5232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nl-BE" sz="1400" b="0" i="0" u="none" strike="noStrike" cap="none">
                <a:solidFill>
                  <a:srgbClr val="000000"/>
                </a:solidFill>
                <a:latin typeface="Arial"/>
                <a:ea typeface="Arial"/>
                <a:cs typeface="Arial"/>
                <a:sym typeface="Arial"/>
              </a:rPr>
              <a:t>Verwerkers-overeenkomst</a:t>
            </a:r>
            <a:endParaRPr sz="1400" b="0" i="0" u="none" strike="noStrike" cap="none">
              <a:solidFill>
                <a:srgbClr val="000000"/>
              </a:solidFill>
              <a:latin typeface="Arial"/>
              <a:ea typeface="Arial"/>
              <a:cs typeface="Arial"/>
              <a:sym typeface="Arial"/>
            </a:endParaRPr>
          </a:p>
        </p:txBody>
      </p:sp>
      <p:pic>
        <p:nvPicPr>
          <p:cNvPr id="137" name="Google Shape;137;p10"/>
          <p:cNvPicPr preferRelativeResize="0"/>
          <p:nvPr/>
        </p:nvPicPr>
        <p:blipFill rotWithShape="1">
          <a:blip r:embed="rId6">
            <a:alphaModFix/>
          </a:blip>
          <a:srcRect/>
          <a:stretch/>
        </p:blipFill>
        <p:spPr>
          <a:xfrm>
            <a:off x="2029173" y="1835997"/>
            <a:ext cx="781590" cy="781590"/>
          </a:xfrm>
          <a:prstGeom prst="rect">
            <a:avLst/>
          </a:prstGeom>
          <a:noFill/>
          <a:ln>
            <a:noFill/>
          </a:ln>
        </p:spPr>
      </p:pic>
      <p:sp>
        <p:nvSpPr>
          <p:cNvPr id="138" name="Google Shape;138;p10"/>
          <p:cNvSpPr txBox="1"/>
          <p:nvPr/>
        </p:nvSpPr>
        <p:spPr>
          <a:xfrm>
            <a:off x="4886230" y="2535666"/>
            <a:ext cx="1071127"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BE" sz="1200" b="0" i="0" u="none" strike="noStrike" cap="none">
                <a:solidFill>
                  <a:srgbClr val="2560A4"/>
                </a:solidFill>
                <a:latin typeface="Arial"/>
                <a:ea typeface="Arial"/>
                <a:cs typeface="Arial"/>
                <a:sym typeface="Arial"/>
              </a:rPr>
              <a:t>Ziekenhuis X</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3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3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3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35"/>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3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3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2e80b78b503_1_49"/>
          <p:cNvSpPr txBox="1">
            <a:spLocks noGrp="1"/>
          </p:cNvSpPr>
          <p:nvPr>
            <p:ph type="title"/>
          </p:nvPr>
        </p:nvSpPr>
        <p:spPr>
          <a:xfrm>
            <a:off x="720000" y="0"/>
            <a:ext cx="9540000" cy="12240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Clr>
                <a:schemeClr val="dk1"/>
              </a:buClr>
              <a:buSzPts val="1800"/>
              <a:buNone/>
            </a:pPr>
            <a:r>
              <a:rPr lang="nl-BE"/>
              <a:t>Optie 2</a:t>
            </a:r>
            <a:endParaRPr/>
          </a:p>
        </p:txBody>
      </p:sp>
      <p:sp>
        <p:nvSpPr>
          <p:cNvPr id="144" name="Google Shape;144;g2e80b78b503_1_49"/>
          <p:cNvSpPr txBox="1"/>
          <p:nvPr/>
        </p:nvSpPr>
        <p:spPr>
          <a:xfrm>
            <a:off x="7305771" y="2093861"/>
            <a:ext cx="4659715" cy="4174964"/>
          </a:xfrm>
          <a:prstGeom prst="rect">
            <a:avLst/>
          </a:prstGeom>
          <a:noFill/>
          <a:ln>
            <a:noFill/>
          </a:ln>
        </p:spPr>
        <p:txBody>
          <a:bodyPr spcFirstLastPara="1" wrap="square" lIns="0" tIns="0" rIns="0" bIns="0" anchor="t" anchorCtr="0">
            <a:noAutofit/>
          </a:bodyPr>
          <a:lstStyle/>
          <a:p>
            <a:pPr marL="342900" marR="0" lvl="0" indent="-342900" algn="l" rtl="0">
              <a:lnSpc>
                <a:spcPct val="100000"/>
              </a:lnSpc>
              <a:spcBef>
                <a:spcPts val="0"/>
              </a:spcBef>
              <a:spcAft>
                <a:spcPts val="0"/>
              </a:spcAft>
              <a:buClr>
                <a:schemeClr val="dk1"/>
              </a:buClr>
              <a:buSzPts val="2400"/>
              <a:buFont typeface="Arial"/>
              <a:buChar char="•"/>
            </a:pPr>
            <a:r>
              <a:rPr lang="nl-BE" sz="2400" b="1" i="0" u="none" strike="noStrike" cap="none">
                <a:solidFill>
                  <a:srgbClr val="3C3C3C"/>
                </a:solidFill>
                <a:latin typeface="Calibri"/>
                <a:ea typeface="Calibri"/>
                <a:cs typeface="Calibri"/>
                <a:sym typeface="Calibri"/>
              </a:rPr>
              <a:t>Te ondertekenen document verschilt op basis van gekozen </a:t>
            </a:r>
            <a:r>
              <a:rPr lang="nl-BE" sz="2400" b="1" i="0" u="sng" strike="noStrike" cap="none">
                <a:solidFill>
                  <a:srgbClr val="3C3C3C"/>
                </a:solidFill>
                <a:latin typeface="Calibri"/>
                <a:ea typeface="Calibri"/>
                <a:cs typeface="Calibri"/>
                <a:sym typeface="Calibri"/>
              </a:rPr>
              <a:t>hoedanigheid</a:t>
            </a:r>
            <a:r>
              <a:rPr lang="nl-BE" sz="2400" b="1" i="0" u="none" strike="noStrike" cap="none">
                <a:solidFill>
                  <a:srgbClr val="3C3C3C"/>
                </a:solidFill>
                <a:latin typeface="Calibri"/>
                <a:ea typeface="Calibri"/>
                <a:cs typeface="Calibri"/>
                <a:sym typeface="Calibri"/>
              </a:rPr>
              <a:t>. </a:t>
            </a:r>
            <a:endParaRPr/>
          </a:p>
          <a:p>
            <a:pPr marL="342900" marR="0" lvl="0" indent="-190500" algn="l" rtl="0">
              <a:lnSpc>
                <a:spcPct val="100000"/>
              </a:lnSpc>
              <a:spcBef>
                <a:spcPts val="0"/>
              </a:spcBef>
              <a:spcAft>
                <a:spcPts val="0"/>
              </a:spcAft>
              <a:buClr>
                <a:schemeClr val="dk1"/>
              </a:buClr>
              <a:buSzPts val="2400"/>
              <a:buFont typeface="Arial"/>
              <a:buNone/>
            </a:pPr>
            <a:endParaRPr sz="2400" b="1" i="0" u="none" strike="noStrike" cap="none">
              <a:solidFill>
                <a:srgbClr val="3C3C3C"/>
              </a:solidFill>
              <a:latin typeface="Calibri"/>
              <a:ea typeface="Calibri"/>
              <a:cs typeface="Calibri"/>
              <a:sym typeface="Calibri"/>
            </a:endParaRPr>
          </a:p>
          <a:p>
            <a:pPr marL="342900" marR="0" lvl="0" indent="-342900" algn="l" rtl="0">
              <a:lnSpc>
                <a:spcPct val="100000"/>
              </a:lnSpc>
              <a:spcBef>
                <a:spcPts val="0"/>
              </a:spcBef>
              <a:spcAft>
                <a:spcPts val="0"/>
              </a:spcAft>
              <a:buClr>
                <a:schemeClr val="dk1"/>
              </a:buClr>
              <a:buSzPts val="2400"/>
              <a:buFont typeface="Arial"/>
              <a:buChar char="•"/>
            </a:pPr>
            <a:r>
              <a:rPr lang="nl-BE" sz="2400" b="1" i="0" u="none" strike="noStrike" cap="none">
                <a:solidFill>
                  <a:srgbClr val="3C3C3C"/>
                </a:solidFill>
                <a:latin typeface="Calibri"/>
                <a:ea typeface="Calibri"/>
                <a:cs typeface="Calibri"/>
                <a:sym typeface="Calibri"/>
              </a:rPr>
              <a:t>Verschil Protocol en Verwerkers-overeenkomst: </a:t>
            </a:r>
            <a:r>
              <a:rPr lang="nl-BE" sz="2400" b="1" i="0" u="sng" strike="noStrike" cap="none">
                <a:solidFill>
                  <a:srgbClr val="3C3C3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zie deze link</a:t>
            </a:r>
            <a:endParaRPr sz="2400" b="1" i="0" u="none" strike="noStrike" cap="none">
              <a:solidFill>
                <a:srgbClr val="3C3C3C"/>
              </a:solidFill>
              <a:latin typeface="Calibri"/>
              <a:ea typeface="Calibri"/>
              <a:cs typeface="Calibri"/>
              <a:sym typeface="Calibri"/>
            </a:endParaRPr>
          </a:p>
          <a:p>
            <a:pPr marL="342900" marR="0" lvl="0" indent="-190500" algn="l" rtl="0">
              <a:lnSpc>
                <a:spcPct val="100000"/>
              </a:lnSpc>
              <a:spcBef>
                <a:spcPts val="0"/>
              </a:spcBef>
              <a:spcAft>
                <a:spcPts val="0"/>
              </a:spcAft>
              <a:buClr>
                <a:schemeClr val="dk1"/>
              </a:buClr>
              <a:buSzPts val="2400"/>
              <a:buFont typeface="Arial"/>
              <a:buNone/>
            </a:pPr>
            <a:endParaRPr sz="2400" b="1" i="0" u="none" strike="noStrike" cap="none">
              <a:solidFill>
                <a:srgbClr val="3C3C3C"/>
              </a:solidFill>
              <a:latin typeface="Calibri"/>
              <a:ea typeface="Calibri"/>
              <a:cs typeface="Calibri"/>
              <a:sym typeface="Calibri"/>
            </a:endParaRPr>
          </a:p>
          <a:p>
            <a:pPr marL="342900" marR="0" lvl="3" indent="-190500" algn="l" rtl="0">
              <a:lnSpc>
                <a:spcPct val="100000"/>
              </a:lnSpc>
              <a:spcBef>
                <a:spcPts val="0"/>
              </a:spcBef>
              <a:spcAft>
                <a:spcPts val="0"/>
              </a:spcAft>
              <a:buClr>
                <a:schemeClr val="dk1"/>
              </a:buClr>
              <a:buSzPts val="2400"/>
              <a:buFont typeface="Arial"/>
              <a:buNone/>
            </a:pPr>
            <a:endParaRPr sz="1800" b="0" i="0" u="none" strike="noStrike" cap="none">
              <a:solidFill>
                <a:schemeClr val="dk1"/>
              </a:solidFill>
              <a:latin typeface="Calibri"/>
              <a:ea typeface="Calibri"/>
              <a:cs typeface="Calibri"/>
              <a:sym typeface="Calibri"/>
            </a:endParaRPr>
          </a:p>
          <a:p>
            <a:pPr marL="457200" marR="0" lvl="0" indent="-228600" algn="l" rtl="0">
              <a:lnSpc>
                <a:spcPct val="100000"/>
              </a:lnSpc>
              <a:spcBef>
                <a:spcPts val="450"/>
              </a:spcBef>
              <a:spcAft>
                <a:spcPts val="0"/>
              </a:spcAft>
              <a:buClr>
                <a:schemeClr val="dk1"/>
              </a:buClr>
              <a:buSzPts val="1800"/>
              <a:buFont typeface="Arial"/>
              <a:buNone/>
            </a:pPr>
            <a:br>
              <a:rPr lang="nl-BE" sz="1800" b="0" i="0" u="none" strike="noStrike" cap="none">
                <a:solidFill>
                  <a:schemeClr val="dk1"/>
                </a:solidFill>
                <a:latin typeface="Calibri"/>
                <a:ea typeface="Calibri"/>
                <a:cs typeface="Calibri"/>
                <a:sym typeface="Calibri"/>
              </a:rPr>
            </a:br>
            <a:br>
              <a:rPr lang="nl-BE" sz="1800" b="0" i="0" u="none" strike="noStrike" cap="none">
                <a:solidFill>
                  <a:schemeClr val="dk1"/>
                </a:solidFill>
                <a:latin typeface="Calibri"/>
                <a:ea typeface="Calibri"/>
                <a:cs typeface="Calibri"/>
                <a:sym typeface="Calibri"/>
              </a:rPr>
            </a:br>
            <a:r>
              <a:rPr lang="nl-BE" sz="1800" b="0" i="0" u="none" strike="noStrike" cap="none">
                <a:solidFill>
                  <a:schemeClr val="dk1"/>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pic>
        <p:nvPicPr>
          <p:cNvPr id="145" name="Google Shape;145;g2e80b78b503_1_49" descr="A black background with white text&#10;&#10;Description automatically generated"/>
          <p:cNvPicPr preferRelativeResize="0"/>
          <p:nvPr/>
        </p:nvPicPr>
        <p:blipFill rotWithShape="1">
          <a:blip r:embed="rId4">
            <a:alphaModFix/>
          </a:blip>
          <a:srcRect/>
          <a:stretch/>
        </p:blipFill>
        <p:spPr>
          <a:xfrm>
            <a:off x="226514" y="4634702"/>
            <a:ext cx="2314182" cy="1554388"/>
          </a:xfrm>
          <a:prstGeom prst="rect">
            <a:avLst/>
          </a:prstGeom>
          <a:noFill/>
          <a:ln>
            <a:noFill/>
          </a:ln>
        </p:spPr>
      </p:pic>
      <p:pic>
        <p:nvPicPr>
          <p:cNvPr id="146" name="Google Shape;146;g2e80b78b503_1_49"/>
          <p:cNvPicPr preferRelativeResize="0"/>
          <p:nvPr/>
        </p:nvPicPr>
        <p:blipFill rotWithShape="1">
          <a:blip r:embed="rId5">
            <a:alphaModFix/>
          </a:blip>
          <a:srcRect/>
          <a:stretch/>
        </p:blipFill>
        <p:spPr>
          <a:xfrm>
            <a:off x="5114372" y="5106449"/>
            <a:ext cx="608400" cy="608400"/>
          </a:xfrm>
          <a:prstGeom prst="rect">
            <a:avLst/>
          </a:prstGeom>
          <a:noFill/>
          <a:ln>
            <a:noFill/>
          </a:ln>
        </p:spPr>
      </p:pic>
      <p:pic>
        <p:nvPicPr>
          <p:cNvPr id="147" name="Google Shape;147;g2e80b78b503_1_49"/>
          <p:cNvPicPr preferRelativeResize="0"/>
          <p:nvPr/>
        </p:nvPicPr>
        <p:blipFill rotWithShape="1">
          <a:blip r:embed="rId6">
            <a:alphaModFix/>
          </a:blip>
          <a:srcRect/>
          <a:stretch/>
        </p:blipFill>
        <p:spPr>
          <a:xfrm>
            <a:off x="5027777" y="1837681"/>
            <a:ext cx="781590" cy="781590"/>
          </a:xfrm>
          <a:prstGeom prst="rect">
            <a:avLst/>
          </a:prstGeom>
          <a:noFill/>
          <a:ln>
            <a:noFill/>
          </a:ln>
        </p:spPr>
      </p:pic>
      <p:sp>
        <p:nvSpPr>
          <p:cNvPr id="148" name="Google Shape;148;g2e80b78b503_1_49"/>
          <p:cNvSpPr/>
          <p:nvPr/>
        </p:nvSpPr>
        <p:spPr>
          <a:xfrm>
            <a:off x="65153" y="5790217"/>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Verwerkingsverantwoordelijke</a:t>
            </a:r>
            <a:endParaRPr/>
          </a:p>
        </p:txBody>
      </p:sp>
      <p:sp>
        <p:nvSpPr>
          <p:cNvPr id="149" name="Google Shape;149;g2e80b78b503_1_49"/>
          <p:cNvSpPr/>
          <p:nvPr/>
        </p:nvSpPr>
        <p:spPr>
          <a:xfrm>
            <a:off x="4100120" y="2883366"/>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Verwerkingsverantwoordelijke</a:t>
            </a:r>
            <a:endParaRPr/>
          </a:p>
        </p:txBody>
      </p:sp>
      <p:sp>
        <p:nvSpPr>
          <p:cNvPr id="150" name="Google Shape;150;g2e80b78b503_1_49"/>
          <p:cNvSpPr/>
          <p:nvPr/>
        </p:nvSpPr>
        <p:spPr>
          <a:xfrm>
            <a:off x="4100120" y="4780700"/>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Verwerker</a:t>
            </a:r>
            <a:endParaRPr sz="1400" b="0" i="0" u="none" strike="noStrike" cap="none">
              <a:solidFill>
                <a:schemeClr val="dk1"/>
              </a:solidFill>
              <a:latin typeface="Arial"/>
              <a:ea typeface="Arial"/>
              <a:cs typeface="Arial"/>
              <a:sym typeface="Arial"/>
            </a:endParaRPr>
          </a:p>
        </p:txBody>
      </p:sp>
      <p:cxnSp>
        <p:nvCxnSpPr>
          <p:cNvPr id="151" name="Google Shape;151;g2e80b78b503_1_49"/>
          <p:cNvCxnSpPr/>
          <p:nvPr/>
        </p:nvCxnSpPr>
        <p:spPr>
          <a:xfrm rot="10800000" flipH="1">
            <a:off x="2484490" y="3166170"/>
            <a:ext cx="1925885" cy="2624047"/>
          </a:xfrm>
          <a:prstGeom prst="straightConnector1">
            <a:avLst/>
          </a:prstGeom>
          <a:noFill/>
          <a:ln w="38100" cap="flat" cmpd="sng">
            <a:solidFill>
              <a:schemeClr val="dk1"/>
            </a:solidFill>
            <a:prstDash val="solid"/>
            <a:round/>
            <a:headEnd type="triangle" w="med" len="med"/>
            <a:tailEnd type="triangle" w="med" len="med"/>
          </a:ln>
        </p:spPr>
      </p:cxnSp>
      <p:sp>
        <p:nvSpPr>
          <p:cNvPr id="152" name="Google Shape;152;g2e80b78b503_1_49"/>
          <p:cNvSpPr txBox="1"/>
          <p:nvPr/>
        </p:nvSpPr>
        <p:spPr>
          <a:xfrm>
            <a:off x="2296142" y="4217958"/>
            <a:ext cx="1398063"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nl-BE" sz="1400" b="0" i="0" u="none" strike="noStrike" cap="none">
                <a:solidFill>
                  <a:srgbClr val="000000"/>
                </a:solidFill>
                <a:latin typeface="Arial"/>
                <a:ea typeface="Arial"/>
                <a:cs typeface="Arial"/>
                <a:sym typeface="Arial"/>
              </a:rPr>
              <a:t>Protocol</a:t>
            </a:r>
            <a:endParaRPr/>
          </a:p>
        </p:txBody>
      </p:sp>
      <p:cxnSp>
        <p:nvCxnSpPr>
          <p:cNvPr id="153" name="Google Shape;153;g2e80b78b503_1_49"/>
          <p:cNvCxnSpPr>
            <a:stCxn id="149" idx="2"/>
            <a:endCxn id="150" idx="0"/>
          </p:cNvCxnSpPr>
          <p:nvPr/>
        </p:nvCxnSpPr>
        <p:spPr>
          <a:xfrm>
            <a:off x="5418572" y="3166170"/>
            <a:ext cx="0" cy="1614600"/>
          </a:xfrm>
          <a:prstGeom prst="straightConnector1">
            <a:avLst/>
          </a:prstGeom>
          <a:noFill/>
          <a:ln w="38100" cap="flat" cmpd="sng">
            <a:solidFill>
              <a:schemeClr val="dk1"/>
            </a:solidFill>
            <a:prstDash val="solid"/>
            <a:round/>
            <a:headEnd type="triangle" w="med" len="med"/>
            <a:tailEnd type="triangle" w="med" len="med"/>
          </a:ln>
        </p:spPr>
      </p:cxnSp>
      <p:sp>
        <p:nvSpPr>
          <p:cNvPr id="154" name="Google Shape;154;g2e80b78b503_1_49"/>
          <p:cNvSpPr txBox="1"/>
          <p:nvPr/>
        </p:nvSpPr>
        <p:spPr>
          <a:xfrm>
            <a:off x="5488481" y="3625185"/>
            <a:ext cx="2072056"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BE" sz="1400" b="0" i="0" u="none" strike="noStrike" cap="none">
                <a:solidFill>
                  <a:srgbClr val="000000"/>
                </a:solidFill>
                <a:latin typeface="Arial"/>
                <a:ea typeface="Arial"/>
                <a:cs typeface="Arial"/>
                <a:sym typeface="Arial"/>
              </a:rPr>
              <a:t>Verwerkers-overeenkomst</a:t>
            </a:r>
            <a:endParaRPr sz="1400" b="0" i="0" u="none" strike="noStrike" cap="none">
              <a:solidFill>
                <a:srgbClr val="000000"/>
              </a:solidFill>
              <a:latin typeface="Arial"/>
              <a:ea typeface="Arial"/>
              <a:cs typeface="Arial"/>
              <a:sym typeface="Arial"/>
            </a:endParaRPr>
          </a:p>
        </p:txBody>
      </p:sp>
      <p:sp>
        <p:nvSpPr>
          <p:cNvPr id="155" name="Google Shape;155;g2e80b78b503_1_49"/>
          <p:cNvSpPr/>
          <p:nvPr/>
        </p:nvSpPr>
        <p:spPr>
          <a:xfrm>
            <a:off x="1204724" y="2883366"/>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Verwerkingsverantwoordelijke</a:t>
            </a:r>
            <a:endParaRPr/>
          </a:p>
        </p:txBody>
      </p:sp>
      <p:cxnSp>
        <p:nvCxnSpPr>
          <p:cNvPr id="156" name="Google Shape;156;g2e80b78b503_1_49"/>
          <p:cNvCxnSpPr/>
          <p:nvPr/>
        </p:nvCxnSpPr>
        <p:spPr>
          <a:xfrm>
            <a:off x="2024337" y="3166170"/>
            <a:ext cx="0" cy="2624047"/>
          </a:xfrm>
          <a:prstGeom prst="straightConnector1">
            <a:avLst/>
          </a:prstGeom>
          <a:noFill/>
          <a:ln w="38100" cap="flat" cmpd="sng">
            <a:solidFill>
              <a:schemeClr val="dk1"/>
            </a:solidFill>
            <a:prstDash val="solid"/>
            <a:round/>
            <a:headEnd type="triangle" w="med" len="med"/>
            <a:tailEnd type="triangle" w="med" len="med"/>
          </a:ln>
        </p:spPr>
      </p:cxnSp>
      <p:sp>
        <p:nvSpPr>
          <p:cNvPr id="157" name="Google Shape;157;g2e80b78b503_1_49"/>
          <p:cNvSpPr txBox="1"/>
          <p:nvPr/>
        </p:nvSpPr>
        <p:spPr>
          <a:xfrm>
            <a:off x="824775" y="4221755"/>
            <a:ext cx="1107134"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nl-BE" sz="1400" b="0" i="0" u="none" strike="noStrike" cap="none">
                <a:solidFill>
                  <a:srgbClr val="000000"/>
                </a:solidFill>
                <a:latin typeface="Arial"/>
                <a:ea typeface="Arial"/>
                <a:cs typeface="Arial"/>
                <a:sym typeface="Arial"/>
              </a:rPr>
              <a:t>Protocol</a:t>
            </a:r>
            <a:endParaRPr/>
          </a:p>
        </p:txBody>
      </p:sp>
      <p:cxnSp>
        <p:nvCxnSpPr>
          <p:cNvPr id="158" name="Google Shape;158;g2e80b78b503_1_49"/>
          <p:cNvCxnSpPr/>
          <p:nvPr/>
        </p:nvCxnSpPr>
        <p:spPr>
          <a:xfrm>
            <a:off x="3254088" y="3197640"/>
            <a:ext cx="1246766" cy="1583060"/>
          </a:xfrm>
          <a:prstGeom prst="straightConnector1">
            <a:avLst/>
          </a:prstGeom>
          <a:noFill/>
          <a:ln w="38100" cap="flat" cmpd="sng">
            <a:solidFill>
              <a:schemeClr val="dk1"/>
            </a:solidFill>
            <a:prstDash val="solid"/>
            <a:round/>
            <a:headEnd type="triangle" w="med" len="med"/>
            <a:tailEnd type="triangle" w="med" len="med"/>
          </a:ln>
        </p:spPr>
      </p:cxnSp>
      <p:sp>
        <p:nvSpPr>
          <p:cNvPr id="159" name="Google Shape;159;g2e80b78b503_1_49"/>
          <p:cNvSpPr txBox="1"/>
          <p:nvPr/>
        </p:nvSpPr>
        <p:spPr>
          <a:xfrm>
            <a:off x="1487148" y="3369715"/>
            <a:ext cx="2072056" cy="5232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nl-BE" sz="1400" b="0" i="0" u="none" strike="noStrike" cap="none">
                <a:solidFill>
                  <a:srgbClr val="000000"/>
                </a:solidFill>
                <a:latin typeface="Arial"/>
                <a:ea typeface="Arial"/>
                <a:cs typeface="Arial"/>
                <a:sym typeface="Arial"/>
              </a:rPr>
              <a:t>Verwerkers-overeenkomst</a:t>
            </a:r>
            <a:endParaRPr sz="1400" b="0" i="0" u="none" strike="noStrike" cap="none">
              <a:solidFill>
                <a:srgbClr val="000000"/>
              </a:solidFill>
              <a:latin typeface="Arial"/>
              <a:ea typeface="Arial"/>
              <a:cs typeface="Arial"/>
              <a:sym typeface="Arial"/>
            </a:endParaRPr>
          </a:p>
        </p:txBody>
      </p:sp>
      <p:pic>
        <p:nvPicPr>
          <p:cNvPr id="160" name="Google Shape;160;g2e80b78b503_1_49"/>
          <p:cNvPicPr preferRelativeResize="0"/>
          <p:nvPr/>
        </p:nvPicPr>
        <p:blipFill rotWithShape="1">
          <a:blip r:embed="rId7">
            <a:alphaModFix/>
          </a:blip>
          <a:srcRect/>
          <a:stretch/>
        </p:blipFill>
        <p:spPr>
          <a:xfrm>
            <a:off x="2029173" y="1837681"/>
            <a:ext cx="781590" cy="781590"/>
          </a:xfrm>
          <a:prstGeom prst="rect">
            <a:avLst/>
          </a:prstGeom>
          <a:noFill/>
          <a:ln>
            <a:noFill/>
          </a:ln>
        </p:spPr>
      </p:pic>
      <p:sp>
        <p:nvSpPr>
          <p:cNvPr id="161" name="Google Shape;161;g2e80b78b503_1_49"/>
          <p:cNvSpPr txBox="1"/>
          <p:nvPr/>
        </p:nvSpPr>
        <p:spPr>
          <a:xfrm>
            <a:off x="1884404" y="2535665"/>
            <a:ext cx="1071127"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BE" sz="1200" b="0" i="0" u="none" strike="noStrike" cap="none">
                <a:solidFill>
                  <a:srgbClr val="2560A4"/>
                </a:solidFill>
                <a:latin typeface="Arial"/>
                <a:ea typeface="Arial"/>
                <a:cs typeface="Arial"/>
                <a:sym typeface="Arial"/>
              </a:rPr>
              <a:t>Ziekenhuis Y</a:t>
            </a:r>
            <a:endParaRPr/>
          </a:p>
        </p:txBody>
      </p:sp>
      <p:sp>
        <p:nvSpPr>
          <p:cNvPr id="162" name="Google Shape;162;g2e80b78b503_1_49"/>
          <p:cNvSpPr txBox="1"/>
          <p:nvPr/>
        </p:nvSpPr>
        <p:spPr>
          <a:xfrm>
            <a:off x="4886230" y="2535666"/>
            <a:ext cx="1071127"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BE" sz="1200" b="0" i="0" u="none" strike="noStrike" cap="none">
                <a:solidFill>
                  <a:srgbClr val="2560A4"/>
                </a:solidFill>
                <a:latin typeface="Arial"/>
                <a:ea typeface="Arial"/>
                <a:cs typeface="Arial"/>
                <a:sym typeface="Arial"/>
              </a:rPr>
              <a:t>Ziekenhuis X</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5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5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5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5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5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0"/>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6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VO">
  <a:themeElements>
    <a:clrScheme name="VO">
      <a:dk1>
        <a:srgbClr val="3C3C3C"/>
      </a:dk1>
      <a:lt1>
        <a:srgbClr val="FFFFFF"/>
      </a:lt1>
      <a:dk2>
        <a:srgbClr val="3C3C3C"/>
      </a:dk2>
      <a:lt2>
        <a:srgbClr val="E7E6E6"/>
      </a:lt2>
      <a:accent1>
        <a:srgbClr val="FFEB00"/>
      </a:accent1>
      <a:accent2>
        <a:srgbClr val="808080"/>
      </a:accent2>
      <a:accent3>
        <a:srgbClr val="999999"/>
      </a:accent3>
      <a:accent4>
        <a:srgbClr val="B3B3B3"/>
      </a:accent4>
      <a:accent5>
        <a:srgbClr val="CCCCCC"/>
      </a:accent5>
      <a:accent6>
        <a:srgbClr val="FFEBBF"/>
      </a:accent6>
      <a:hlink>
        <a:srgbClr val="258BB3"/>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9033E98A23C4C46B504312002C80FFF" ma:contentTypeVersion="14" ma:contentTypeDescription="Een nieuw document maken." ma:contentTypeScope="" ma:versionID="3dfbdf1975a722c5157ba3986fd2a008">
  <xsd:schema xmlns:xsd="http://www.w3.org/2001/XMLSchema" xmlns:xs="http://www.w3.org/2001/XMLSchema" xmlns:p="http://schemas.microsoft.com/office/2006/metadata/properties" xmlns:ns2="4e1405cc-6483-4f44-9f97-fe37ef0485ad" xmlns:ns3="2dfe5431-122a-4368-9385-060decbf4018" targetNamespace="http://schemas.microsoft.com/office/2006/metadata/properties" ma:root="true" ma:fieldsID="d80620bcb7d02808b2b165870f7a57c6" ns2:_="" ns3:_="">
    <xsd:import namespace="4e1405cc-6483-4f44-9f97-fe37ef0485ad"/>
    <xsd:import namespace="2dfe5431-122a-4368-9385-060decbf4018"/>
    <xsd:element name="properties">
      <xsd:complexType>
        <xsd:sequence>
          <xsd:element name="documentManagement">
            <xsd:complexType>
              <xsd:all>
                <xsd:element ref="ns2:_dlc_DocId" minOccurs="0"/>
                <xsd:element ref="ns2:_dlc_DocIdUrl" minOccurs="0"/>
                <xsd:element ref="ns2:_dlc_DocIdPersistId" minOccurs="0"/>
                <xsd:element ref="ns2:MigrationSourceID" minOccurs="0"/>
                <xsd:element ref="ns3:MediaServiceMetadata" minOccurs="0"/>
                <xsd:element ref="ns3:MediaServiceFastMetadata" minOccurs="0"/>
                <xsd:element ref="ns3:MediaServiceSearchProperties" minOccurs="0"/>
                <xsd:element ref="ns3:MediaServiceDateTaken" minOccurs="0"/>
                <xsd:element ref="ns3:MediaServiceGenerationTime" minOccurs="0"/>
                <xsd:element ref="ns3:MediaServiceEventHashCode" minOccurs="0"/>
                <xsd:element ref="ns3:MediaLengthInSeconds" minOccurs="0"/>
                <xsd:element ref="ns3:MediaServiceLocation" minOccurs="0"/>
                <xsd:element ref="ns3:lcf76f155ced4ddcb4097134ff3c332f" minOccurs="0"/>
                <xsd:element ref="ns2:TaxCatchAll" minOccurs="0"/>
                <xsd:element ref="ns3:MediaServiceOCR"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1405cc-6483-4f44-9f97-fe37ef0485ad" elementFormDefault="qualified">
    <xsd:import namespace="http://schemas.microsoft.com/office/2006/documentManagement/types"/>
    <xsd:import namespace="http://schemas.microsoft.com/office/infopath/2007/PartnerControls"/>
    <xsd:element name="_dlc_DocId" ma:index="8" nillable="true" ma:displayName="Waarde van de document-id" ma:description="De waarde van de document-id die aan dit item is toegewezen." ma:indexed="true" ma:internalName="_dlc_DocId" ma:readOnly="true">
      <xsd:simpleType>
        <xsd:restriction base="dms:Text"/>
      </xsd:simpleType>
    </xsd:element>
    <xsd:element name="_dlc_DocIdUrl" ma:index="9" nillable="true" ma:displayName="Document-id" ma:description="Permanente koppeling naar dit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MigrationSourceID" ma:index="11" nillable="true" ma:displayName="MigrationSourceID" ma:internalName="MigrationSourceID" ma:readOnly="true">
      <xsd:simpleType>
        <xsd:restriction base="dms:Text"/>
      </xsd:simpleType>
    </xsd:element>
    <xsd:element name="TaxCatchAll" ma:index="22" nillable="true" ma:displayName="Taxonomy Catch All Column" ma:hidden="true" ma:list="{27dde613-e305-4fa5-842c-e8a322e829e4}" ma:internalName="TaxCatchAll" ma:showField="CatchAllData" ma:web="4e1405cc-6483-4f44-9f97-fe37ef0485a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dfe5431-122a-4368-9385-060decbf4018"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Afbeeldingtags" ma:readOnly="false" ma:fieldId="{5cf76f15-5ced-4ddc-b409-7134ff3c332f}" ma:taxonomyMulti="true" ma:sspId="49ca8161-7180-459b-a0ef-1a71cf6ffea5"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igrationSourceID xmlns="4e1405cc-6483-4f44-9f97-fe37ef0485ad">1tk0oKsh-VqYH49kJx9Kdt_F1SqHUTwkf</MigrationSourceID>
    <lcf76f155ced4ddcb4097134ff3c332f xmlns="2dfe5431-122a-4368-9385-060decbf4018">
      <Terms xmlns="http://schemas.microsoft.com/office/infopath/2007/PartnerControls"/>
    </lcf76f155ced4ddcb4097134ff3c332f>
    <TaxCatchAll xmlns="4e1405cc-6483-4f44-9f97-fe37ef0485ad" xsi:nil="true"/>
    <_dlc_DocId xmlns="4e1405cc-6483-4f44-9f97-fe37ef0485ad">7Q4TDQVXNWXX-324052923-97245</_dlc_DocId>
    <_dlc_DocIdUrl xmlns="4e1405cc-6483-4f44-9f97-fe37ef0485ad">
      <Url>https://vlaamseoverheid.sharepoint.com/sites/II_PIN/_layouts/15/DocIdRedir.aspx?ID=7Q4TDQVXNWXX-324052923-97245</Url>
      <Description>7Q4TDQVXNWXX-324052923-97245</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D58E98EA-3795-4C4D-AFB3-4A21362D64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e1405cc-6483-4f44-9f97-fe37ef0485ad"/>
    <ds:schemaRef ds:uri="2dfe5431-122a-4368-9385-060decbf401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6FC3C00-AA98-4373-B482-541D753402D6}">
  <ds:schemaRefs>
    <ds:schemaRef ds:uri="http://schemas.microsoft.com/office/2006/metadata/properties"/>
    <ds:schemaRef ds:uri="http://schemas.microsoft.com/office/infopath/2007/PartnerControls"/>
    <ds:schemaRef ds:uri="4e1405cc-6483-4f44-9f97-fe37ef0485ad"/>
    <ds:schemaRef ds:uri="2dfe5431-122a-4368-9385-060decbf4018"/>
  </ds:schemaRefs>
</ds:datastoreItem>
</file>

<file path=customXml/itemProps3.xml><?xml version="1.0" encoding="utf-8"?>
<ds:datastoreItem xmlns:ds="http://schemas.openxmlformats.org/officeDocument/2006/customXml" ds:itemID="{94928F5F-2659-4657-A0C5-C2B721895440}">
  <ds:schemaRefs>
    <ds:schemaRef ds:uri="http://schemas.microsoft.com/sharepoint/v3/contenttype/forms"/>
  </ds:schemaRefs>
</ds:datastoreItem>
</file>

<file path=customXml/itemProps4.xml><?xml version="1.0" encoding="utf-8"?>
<ds:datastoreItem xmlns:ds="http://schemas.openxmlformats.org/officeDocument/2006/customXml" ds:itemID="{9EC5CD9D-C663-47EC-BCCC-060C290CE9D2}">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439</Words>
  <Application>Microsoft Office PowerPoint</Application>
  <PresentationFormat>Widescreen</PresentationFormat>
  <Paragraphs>48</Paragraphs>
  <Slides>4</Slides>
  <Notes>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VO</vt:lpstr>
      <vt:lpstr>Met wie een protocol afsluiten?</vt:lpstr>
      <vt:lpstr>Duiding</vt:lpstr>
      <vt:lpstr>Optie 1</vt:lpstr>
      <vt:lpstr>Optie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Decorte, Erika</dc:creator>
  <cp:lastModifiedBy>Wim Vandenberghe</cp:lastModifiedBy>
  <cp:revision>1</cp:revision>
  <dcterms:modified xsi:type="dcterms:W3CDTF">2026-07-08T14:17:29Z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0x01010039033E98A23C4C46B504312002C80FFF</vt:lpwstr>
  </property>
  <property fmtid="{D5CDD505-2E9C-101B-9397-08002B2CF9AE}" pid="3" name="MediaServiceImageTags">
    <vt:lpwstr/>
  </property>
  <property fmtid="{D5CDD505-2E9C-101B-9397-08002B2CF9AE}" pid="4" name="_dlc_DocIdItemGuid">
    <vt:lpwstr>22c415bd-cfb1-4e7f-8f3b-9ca9f6f350f7</vt:lpwstr>
  </property>
</Properties>
</file>